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8" r:id="rId4"/>
    <p:sldId id="259" r:id="rId5"/>
    <p:sldId id="272" r:id="rId6"/>
    <p:sldId id="273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9:54:12.99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351.87646"/>
      <inkml:brushProperty name="anchorY" value="-1420.3429"/>
      <inkml:brushProperty name="scaleFactor" value="0.5"/>
    </inkml:brush>
  </inkml:definitions>
  <inkml:trace contextRef="#ctx0" brushRef="#br0">1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9:54:16.69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621.87646"/>
      <inkml:brushProperty name="anchorY" value="-2690.34302"/>
      <inkml:brushProperty name="scaleFactor" value="0.5"/>
    </inkml:brush>
  </inkml:definitions>
  <inkml:trace contextRef="#ctx0" brushRef="#br0">1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9:54:20.35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3891.87646"/>
      <inkml:brushProperty name="anchorY" value="-3960.34302"/>
      <inkml:brushProperty name="scaleFactor" value="0.5"/>
    </inkml:brush>
  </inkml:definitions>
  <inkml:trace contextRef="#ctx0" brushRef="#br0">0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9:54:23.53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5161.87646"/>
      <inkml:brushProperty name="anchorY" value="-5230.34277"/>
      <inkml:brushProperty name="scaleFactor" value="0.5"/>
    </inkml:brush>
  </inkml:definitions>
  <inkml:trace contextRef="#ctx0" brushRef="#br0">1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9:54:12.99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351.87646"/>
      <inkml:brushProperty name="anchorY" value="-1420.3429"/>
      <inkml:brushProperty name="scaleFactor" value="0.5"/>
    </inkml:brush>
  </inkml:definitions>
  <inkml:trace contextRef="#ctx0" brushRef="#br0">1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9:54:16.69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621.87646"/>
      <inkml:brushProperty name="anchorY" value="-2690.34302"/>
      <inkml:brushProperty name="scaleFactor" value="0.5"/>
    </inkml:brush>
  </inkml:definitions>
  <inkml:trace contextRef="#ctx0" brushRef="#br0">1 1 24575,'0'0'0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9:54:20.35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3891.87646"/>
      <inkml:brushProperty name="anchorY" value="-3960.34302"/>
      <inkml:brushProperty name="scaleFactor" value="0.5"/>
    </inkml:brush>
  </inkml:definitions>
  <inkml:trace contextRef="#ctx0" brushRef="#br0">0 0 24575,'0'0'0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9:54:23.53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5161.87646"/>
      <inkml:brushProperty name="anchorY" value="-5230.34277"/>
      <inkml:brushProperty name="scaleFactor" value="0.5"/>
    </inkml:brush>
  </inkml:definitions>
  <inkml:trace contextRef="#ctx0" brushRef="#br0">1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0C615-3E16-F53E-CE7B-C6BCD598A0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60A04F-A55D-5794-F202-B53A45136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A52CB-AB56-7ED6-8632-E99D557D0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C8DBE-D77C-C0B2-FC2E-8931C6400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91F7E-B2B1-A55D-A25D-D17C8DE06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24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F497-F5CC-FEE9-8FDA-0138728D7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5470C-FDBD-0B77-7E09-2CA86010E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04B5B-7FB6-1EEF-7395-B89F87D26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F34A3-B6EC-CFA2-AFA7-49F2CEA01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D9BBE-4418-E47E-3189-E8EFFA169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12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23FE4-2D62-4D57-BBEA-73D77A82B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7A50D-CF78-466A-D992-437F0E14C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4501D-FFC3-E9F3-788C-84B0CBDBF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0A199-3B82-25A9-6C87-81B5DAD3D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1A994-9A60-660D-A9D7-C49A8C741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678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82055-3A63-69DD-74F2-86CB11DC6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6B4C2-AD7C-EEB0-FE5C-CBE6A89BCE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56AD8-969A-7C30-27C4-001762830C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D64F6E-2955-FE1D-C544-A58854EC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8BCCE-8FC5-2DF5-E65A-8CC2D6AD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246FA-241A-3159-2A42-89B01411E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60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0A855-2026-5861-572F-E88B4004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3B4AA-D944-CCCE-4E21-81D6E23B9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866066-9E4D-258F-B51B-257938041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BF7A5E-83D3-C438-C175-54F5CC32EE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DA9FEA-15BE-5AB7-5935-D7C2AFF003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410C9E-8C4A-F55B-4147-EE6B30ABC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EF25C7-F3C5-A4B7-9109-26DA23C97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E0EFDF-E9EF-CF97-A4B5-96662648E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40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4CC7E-16EC-2426-2342-5ADF07BF4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B5209C-5916-B63B-6DE5-1BF68538A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57A56-3034-EFD5-2FBE-C554A601B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F8C70-DBDB-8D48-9A0C-EBF3678A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05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728C3E-7D8C-DDAD-B333-377CB056B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B4E1E2-8A77-6C43-66C0-F1E5D01AA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E0C8B-BE32-B745-C2DB-874264D6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75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010D4-615A-984F-9C55-2C914F433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B75-F37B-D13A-0468-E59C575A5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1F367-4171-529D-7623-D81D59433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137C09-75F3-2E07-06F6-7A5A457B6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CDA043-FB7E-817F-2474-B8B6BBC5D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92E77-3E45-D6A2-7D57-8FE797C5E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0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0D17F-B8DB-7056-3551-C45AC900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002AD6-DB25-23EA-921A-A08D52CB8A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FEB71-C0B9-71FC-71B6-0A842C11E7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8567D-726F-03D1-E4EB-54EDDEFCD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56EC4-8BAF-7A3E-C7AE-75C3D6C11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1F6D84-4C33-DF48-4E64-D11C67B32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2F901-DA7C-90EB-DB53-A01DA1DA7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78395C-9DAD-9A18-CE59-7FED1DFBE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C78BF-E889-0D7C-AF9B-3F9FF042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5EE00-1ABB-3407-6CC2-CA5F52C37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70BD1-348C-0933-D8E2-EAFE77CD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45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119FAD-A341-611A-4A18-668621F7BD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3AAF77-D55E-7748-5691-567A29AED9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412C6-3F99-685A-48B6-F0D37F8C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2AF0A-E5E7-922D-E99C-EDA7F94AE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87DA2-5217-EA97-654E-0AE21502E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66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082063-DB48-FFE5-A09E-B5B655964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134DD-EBB2-6A04-556E-329CDA32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009C-519C-C606-24FE-649D96C30B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2ADCB-0EC2-40E7-B31B-729432A73CF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43527-FF48-0EED-1D12-B5ED7E56A8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63CE3-8E6B-2E29-162F-B47988AD2C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7DEC5-BB48-46EB-97D0-B5C9C68F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3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10" Type="http://schemas.openxmlformats.org/officeDocument/2006/relationships/customXml" Target="../ink/ink4.xml"/><Relationship Id="rId9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customXml" Target="../ink/ink5.xml"/><Relationship Id="rId7" Type="http://schemas.openxmlformats.org/officeDocument/2006/relationships/customXml" Target="../ink/ink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10" Type="http://schemas.openxmlformats.org/officeDocument/2006/relationships/customXml" Target="../ink/ink8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A1091E9C-DEE8-C95C-F79A-5B84C77E2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83" y="33856"/>
            <a:ext cx="10994834" cy="6682906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BD1F4E-C064-01F9-E371-690EB63EB936}"/>
              </a:ext>
            </a:extLst>
          </p:cNvPr>
          <p:cNvCxnSpPr/>
          <p:nvPr/>
        </p:nvCxnSpPr>
        <p:spPr>
          <a:xfrm>
            <a:off x="4010140" y="466013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9E0E9C-5DCB-87AC-0CD9-F08E8B4AB5DE}"/>
              </a:ext>
            </a:extLst>
          </p:cNvPr>
          <p:cNvCxnSpPr/>
          <p:nvPr/>
        </p:nvCxnSpPr>
        <p:spPr>
          <a:xfrm>
            <a:off x="3966072" y="4605051"/>
            <a:ext cx="128897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877863-37E2-697C-D9C3-B91585497FB4}"/>
              </a:ext>
            </a:extLst>
          </p:cNvPr>
          <p:cNvCxnSpPr/>
          <p:nvPr/>
        </p:nvCxnSpPr>
        <p:spPr>
          <a:xfrm flipH="1">
            <a:off x="3851910" y="4605051"/>
            <a:ext cx="114162" cy="208149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975EBC3-42EE-DDDF-0A2B-DEBB744EE576}"/>
              </a:ext>
            </a:extLst>
          </p:cNvPr>
          <p:cNvSpPr/>
          <p:nvPr/>
        </p:nvSpPr>
        <p:spPr>
          <a:xfrm>
            <a:off x="5292090" y="4652010"/>
            <a:ext cx="2114763" cy="2069587"/>
          </a:xfrm>
          <a:custGeom>
            <a:avLst/>
            <a:gdLst>
              <a:gd name="connsiteX0" fmla="*/ 45720 w 2114763"/>
              <a:gd name="connsiteY0" fmla="*/ 0 h 2069587"/>
              <a:gd name="connsiteX1" fmla="*/ 34290 w 2114763"/>
              <a:gd name="connsiteY1" fmla="*/ 102870 h 2069587"/>
              <a:gd name="connsiteX2" fmla="*/ 11430 w 2114763"/>
              <a:gd name="connsiteY2" fmla="*/ 228600 h 2069587"/>
              <a:gd name="connsiteX3" fmla="*/ 0 w 2114763"/>
              <a:gd name="connsiteY3" fmla="*/ 445770 h 2069587"/>
              <a:gd name="connsiteX4" fmla="*/ 22860 w 2114763"/>
              <a:gd name="connsiteY4" fmla="*/ 960120 h 2069587"/>
              <a:gd name="connsiteX5" fmla="*/ 57150 w 2114763"/>
              <a:gd name="connsiteY5" fmla="*/ 1074420 h 2069587"/>
              <a:gd name="connsiteX6" fmla="*/ 171450 w 2114763"/>
              <a:gd name="connsiteY6" fmla="*/ 1223010 h 2069587"/>
              <a:gd name="connsiteX7" fmla="*/ 297180 w 2114763"/>
              <a:gd name="connsiteY7" fmla="*/ 1291590 h 2069587"/>
              <a:gd name="connsiteX8" fmla="*/ 594360 w 2114763"/>
              <a:gd name="connsiteY8" fmla="*/ 1348740 h 2069587"/>
              <a:gd name="connsiteX9" fmla="*/ 697230 w 2114763"/>
              <a:gd name="connsiteY9" fmla="*/ 1337310 h 2069587"/>
              <a:gd name="connsiteX10" fmla="*/ 731520 w 2114763"/>
              <a:gd name="connsiteY10" fmla="*/ 1325880 h 2069587"/>
              <a:gd name="connsiteX11" fmla="*/ 765810 w 2114763"/>
              <a:gd name="connsiteY11" fmla="*/ 1303020 h 2069587"/>
              <a:gd name="connsiteX12" fmla="*/ 994410 w 2114763"/>
              <a:gd name="connsiteY12" fmla="*/ 1291590 h 2069587"/>
              <a:gd name="connsiteX13" fmla="*/ 1085850 w 2114763"/>
              <a:gd name="connsiteY13" fmla="*/ 1257300 h 2069587"/>
              <a:gd name="connsiteX14" fmla="*/ 1451610 w 2114763"/>
              <a:gd name="connsiteY14" fmla="*/ 1303020 h 2069587"/>
              <a:gd name="connsiteX15" fmla="*/ 1577340 w 2114763"/>
              <a:gd name="connsiteY15" fmla="*/ 1257300 h 2069587"/>
              <a:gd name="connsiteX16" fmla="*/ 1657350 w 2114763"/>
              <a:gd name="connsiteY16" fmla="*/ 1177290 h 2069587"/>
              <a:gd name="connsiteX17" fmla="*/ 1691640 w 2114763"/>
              <a:gd name="connsiteY17" fmla="*/ 1120140 h 2069587"/>
              <a:gd name="connsiteX18" fmla="*/ 1908810 w 2114763"/>
              <a:gd name="connsiteY18" fmla="*/ 1074420 h 2069587"/>
              <a:gd name="connsiteX19" fmla="*/ 1954530 w 2114763"/>
              <a:gd name="connsiteY19" fmla="*/ 1062990 h 2069587"/>
              <a:gd name="connsiteX20" fmla="*/ 2114550 w 2114763"/>
              <a:gd name="connsiteY20" fmla="*/ 1165860 h 2069587"/>
              <a:gd name="connsiteX21" fmla="*/ 2103120 w 2114763"/>
              <a:gd name="connsiteY21" fmla="*/ 1200150 h 2069587"/>
              <a:gd name="connsiteX22" fmla="*/ 2080260 w 2114763"/>
              <a:gd name="connsiteY22" fmla="*/ 1257300 h 2069587"/>
              <a:gd name="connsiteX23" fmla="*/ 2045970 w 2114763"/>
              <a:gd name="connsiteY23" fmla="*/ 1337310 h 2069587"/>
              <a:gd name="connsiteX24" fmla="*/ 2000250 w 2114763"/>
              <a:gd name="connsiteY24" fmla="*/ 1371600 h 2069587"/>
              <a:gd name="connsiteX25" fmla="*/ 1954530 w 2114763"/>
              <a:gd name="connsiteY25" fmla="*/ 1417320 h 2069587"/>
              <a:gd name="connsiteX26" fmla="*/ 1920240 w 2114763"/>
              <a:gd name="connsiteY26" fmla="*/ 1463040 h 2069587"/>
              <a:gd name="connsiteX27" fmla="*/ 1657350 w 2114763"/>
              <a:gd name="connsiteY27" fmla="*/ 1771650 h 2069587"/>
              <a:gd name="connsiteX28" fmla="*/ 1623060 w 2114763"/>
              <a:gd name="connsiteY28" fmla="*/ 1863090 h 2069587"/>
              <a:gd name="connsiteX29" fmla="*/ 1611630 w 2114763"/>
              <a:gd name="connsiteY29" fmla="*/ 1965960 h 2069587"/>
              <a:gd name="connsiteX30" fmla="*/ 1634490 w 2114763"/>
              <a:gd name="connsiteY30" fmla="*/ 2068830 h 2069587"/>
              <a:gd name="connsiteX31" fmla="*/ 1645920 w 2114763"/>
              <a:gd name="connsiteY31" fmla="*/ 2068830 h 2069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114763" h="2069587">
                <a:moveTo>
                  <a:pt x="45720" y="0"/>
                </a:moveTo>
                <a:cubicBezTo>
                  <a:pt x="41910" y="34290"/>
                  <a:pt x="39408" y="68751"/>
                  <a:pt x="34290" y="102870"/>
                </a:cubicBezTo>
                <a:cubicBezTo>
                  <a:pt x="27971" y="144996"/>
                  <a:pt x="15669" y="186214"/>
                  <a:pt x="11430" y="228600"/>
                </a:cubicBezTo>
                <a:cubicBezTo>
                  <a:pt x="4217" y="300730"/>
                  <a:pt x="3810" y="373380"/>
                  <a:pt x="0" y="445770"/>
                </a:cubicBezTo>
                <a:cubicBezTo>
                  <a:pt x="7620" y="617220"/>
                  <a:pt x="12581" y="788809"/>
                  <a:pt x="22860" y="960120"/>
                </a:cubicBezTo>
                <a:cubicBezTo>
                  <a:pt x="24549" y="988264"/>
                  <a:pt x="41613" y="1051114"/>
                  <a:pt x="57150" y="1074420"/>
                </a:cubicBezTo>
                <a:cubicBezTo>
                  <a:pt x="91812" y="1126414"/>
                  <a:pt x="125112" y="1181086"/>
                  <a:pt x="171450" y="1223010"/>
                </a:cubicBezTo>
                <a:cubicBezTo>
                  <a:pt x="206850" y="1255039"/>
                  <a:pt x="251420" y="1277986"/>
                  <a:pt x="297180" y="1291590"/>
                </a:cubicBezTo>
                <a:cubicBezTo>
                  <a:pt x="393872" y="1320336"/>
                  <a:pt x="495300" y="1329690"/>
                  <a:pt x="594360" y="1348740"/>
                </a:cubicBezTo>
                <a:cubicBezTo>
                  <a:pt x="628650" y="1344930"/>
                  <a:pt x="663198" y="1342982"/>
                  <a:pt x="697230" y="1337310"/>
                </a:cubicBezTo>
                <a:cubicBezTo>
                  <a:pt x="709114" y="1335329"/>
                  <a:pt x="720744" y="1331268"/>
                  <a:pt x="731520" y="1325880"/>
                </a:cubicBezTo>
                <a:cubicBezTo>
                  <a:pt x="743807" y="1319737"/>
                  <a:pt x="752188" y="1304797"/>
                  <a:pt x="765810" y="1303020"/>
                </a:cubicBezTo>
                <a:cubicBezTo>
                  <a:pt x="841464" y="1293152"/>
                  <a:pt x="918210" y="1295400"/>
                  <a:pt x="994410" y="1291590"/>
                </a:cubicBezTo>
                <a:cubicBezTo>
                  <a:pt x="1024890" y="1280160"/>
                  <a:pt x="1053459" y="1260539"/>
                  <a:pt x="1085850" y="1257300"/>
                </a:cubicBezTo>
                <a:cubicBezTo>
                  <a:pt x="1142902" y="1251595"/>
                  <a:pt x="1441141" y="1301450"/>
                  <a:pt x="1451610" y="1303020"/>
                </a:cubicBezTo>
                <a:cubicBezTo>
                  <a:pt x="1493520" y="1287780"/>
                  <a:pt x="1539288" y="1280554"/>
                  <a:pt x="1577340" y="1257300"/>
                </a:cubicBezTo>
                <a:cubicBezTo>
                  <a:pt x="1609523" y="1237632"/>
                  <a:pt x="1633204" y="1206265"/>
                  <a:pt x="1657350" y="1177290"/>
                </a:cubicBezTo>
                <a:cubicBezTo>
                  <a:pt x="1671572" y="1160223"/>
                  <a:pt x="1671078" y="1128552"/>
                  <a:pt x="1691640" y="1120140"/>
                </a:cubicBezTo>
                <a:cubicBezTo>
                  <a:pt x="1760109" y="1092130"/>
                  <a:pt x="1836522" y="1090135"/>
                  <a:pt x="1908810" y="1074420"/>
                </a:cubicBezTo>
                <a:cubicBezTo>
                  <a:pt x="1924160" y="1071083"/>
                  <a:pt x="1939290" y="1066800"/>
                  <a:pt x="1954530" y="1062990"/>
                </a:cubicBezTo>
                <a:cubicBezTo>
                  <a:pt x="2008046" y="1085288"/>
                  <a:pt x="2103725" y="1090083"/>
                  <a:pt x="2114550" y="1165860"/>
                </a:cubicBezTo>
                <a:cubicBezTo>
                  <a:pt x="2116254" y="1177787"/>
                  <a:pt x="2107350" y="1188869"/>
                  <a:pt x="2103120" y="1200150"/>
                </a:cubicBezTo>
                <a:cubicBezTo>
                  <a:pt x="2095916" y="1219361"/>
                  <a:pt x="2087464" y="1238089"/>
                  <a:pt x="2080260" y="1257300"/>
                </a:cubicBezTo>
                <a:cubicBezTo>
                  <a:pt x="2070801" y="1282523"/>
                  <a:pt x="2063810" y="1316496"/>
                  <a:pt x="2045970" y="1337310"/>
                </a:cubicBezTo>
                <a:cubicBezTo>
                  <a:pt x="2033572" y="1351774"/>
                  <a:pt x="2014587" y="1359055"/>
                  <a:pt x="2000250" y="1371600"/>
                </a:cubicBezTo>
                <a:cubicBezTo>
                  <a:pt x="1984030" y="1385792"/>
                  <a:pt x="1968722" y="1401100"/>
                  <a:pt x="1954530" y="1417320"/>
                </a:cubicBezTo>
                <a:cubicBezTo>
                  <a:pt x="1941985" y="1431657"/>
                  <a:pt x="1933296" y="1449168"/>
                  <a:pt x="1920240" y="1463040"/>
                </a:cubicBezTo>
                <a:cubicBezTo>
                  <a:pt x="1848500" y="1539263"/>
                  <a:pt x="1697071" y="1665728"/>
                  <a:pt x="1657350" y="1771650"/>
                </a:cubicBezTo>
                <a:lnTo>
                  <a:pt x="1623060" y="1863090"/>
                </a:lnTo>
                <a:cubicBezTo>
                  <a:pt x="1619250" y="1897380"/>
                  <a:pt x="1615909" y="1931725"/>
                  <a:pt x="1611630" y="1965960"/>
                </a:cubicBezTo>
                <a:cubicBezTo>
                  <a:pt x="1602011" y="2042911"/>
                  <a:pt x="1575870" y="2039520"/>
                  <a:pt x="1634490" y="2068830"/>
                </a:cubicBezTo>
                <a:cubicBezTo>
                  <a:pt x="1637898" y="2070534"/>
                  <a:pt x="1642110" y="2068830"/>
                  <a:pt x="1645920" y="2068830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D5ECAA-739B-BB68-B230-1803E09B9133}"/>
              </a:ext>
            </a:extLst>
          </p:cNvPr>
          <p:cNvSpPr/>
          <p:nvPr/>
        </p:nvSpPr>
        <p:spPr>
          <a:xfrm>
            <a:off x="1268730" y="6480810"/>
            <a:ext cx="1508760" cy="308610"/>
          </a:xfrm>
          <a:custGeom>
            <a:avLst/>
            <a:gdLst>
              <a:gd name="connsiteX0" fmla="*/ 0 w 1508760"/>
              <a:gd name="connsiteY0" fmla="*/ 91440 h 308610"/>
              <a:gd name="connsiteX1" fmla="*/ 708660 w 1508760"/>
              <a:gd name="connsiteY1" fmla="*/ 68580 h 308610"/>
              <a:gd name="connsiteX2" fmla="*/ 788670 w 1508760"/>
              <a:gd name="connsiteY2" fmla="*/ 57150 h 308610"/>
              <a:gd name="connsiteX3" fmla="*/ 1440180 w 1508760"/>
              <a:gd name="connsiteY3" fmla="*/ 0 h 308610"/>
              <a:gd name="connsiteX4" fmla="*/ 1474470 w 1508760"/>
              <a:gd name="connsiteY4" fmla="*/ 45720 h 308610"/>
              <a:gd name="connsiteX5" fmla="*/ 1508760 w 1508760"/>
              <a:gd name="connsiteY5" fmla="*/ 194310 h 308610"/>
              <a:gd name="connsiteX6" fmla="*/ 1497330 w 1508760"/>
              <a:gd name="connsiteY6" fmla="*/ 308610 h 308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8760" h="308610">
                <a:moveTo>
                  <a:pt x="0" y="91440"/>
                </a:moveTo>
                <a:cubicBezTo>
                  <a:pt x="395019" y="61054"/>
                  <a:pt x="-127549" y="98445"/>
                  <a:pt x="708660" y="68580"/>
                </a:cubicBezTo>
                <a:cubicBezTo>
                  <a:pt x="735584" y="67618"/>
                  <a:pt x="761847" y="59665"/>
                  <a:pt x="788670" y="57150"/>
                </a:cubicBezTo>
                <a:lnTo>
                  <a:pt x="1440180" y="0"/>
                </a:lnTo>
                <a:cubicBezTo>
                  <a:pt x="1451610" y="15240"/>
                  <a:pt x="1465951" y="28681"/>
                  <a:pt x="1474470" y="45720"/>
                </a:cubicBezTo>
                <a:cubicBezTo>
                  <a:pt x="1499574" y="95927"/>
                  <a:pt x="1500939" y="139562"/>
                  <a:pt x="1508760" y="194310"/>
                </a:cubicBezTo>
                <a:lnTo>
                  <a:pt x="1497330" y="308610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2E000EC-2A20-95D6-A489-7935CD16B7A1}"/>
              </a:ext>
            </a:extLst>
          </p:cNvPr>
          <p:cNvSpPr/>
          <p:nvPr/>
        </p:nvSpPr>
        <p:spPr>
          <a:xfrm>
            <a:off x="2080260" y="1177290"/>
            <a:ext cx="5932170" cy="1154430"/>
          </a:xfrm>
          <a:custGeom>
            <a:avLst/>
            <a:gdLst>
              <a:gd name="connsiteX0" fmla="*/ 0 w 5932170"/>
              <a:gd name="connsiteY0" fmla="*/ 0 h 1154430"/>
              <a:gd name="connsiteX1" fmla="*/ 57150 w 5932170"/>
              <a:gd name="connsiteY1" fmla="*/ 205740 h 1154430"/>
              <a:gd name="connsiteX2" fmla="*/ 137160 w 5932170"/>
              <a:gd name="connsiteY2" fmla="*/ 262890 h 1154430"/>
              <a:gd name="connsiteX3" fmla="*/ 365760 w 5932170"/>
              <a:gd name="connsiteY3" fmla="*/ 377190 h 1154430"/>
              <a:gd name="connsiteX4" fmla="*/ 400050 w 5932170"/>
              <a:gd name="connsiteY4" fmla="*/ 388620 h 1154430"/>
              <a:gd name="connsiteX5" fmla="*/ 457200 w 5932170"/>
              <a:gd name="connsiteY5" fmla="*/ 400050 h 1154430"/>
              <a:gd name="connsiteX6" fmla="*/ 628650 w 5932170"/>
              <a:gd name="connsiteY6" fmla="*/ 445770 h 1154430"/>
              <a:gd name="connsiteX7" fmla="*/ 662940 w 5932170"/>
              <a:gd name="connsiteY7" fmla="*/ 457200 h 1154430"/>
              <a:gd name="connsiteX8" fmla="*/ 777240 w 5932170"/>
              <a:gd name="connsiteY8" fmla="*/ 480060 h 1154430"/>
              <a:gd name="connsiteX9" fmla="*/ 788670 w 5932170"/>
              <a:gd name="connsiteY9" fmla="*/ 571500 h 1154430"/>
              <a:gd name="connsiteX10" fmla="*/ 777240 w 5932170"/>
              <a:gd name="connsiteY10" fmla="*/ 651510 h 1154430"/>
              <a:gd name="connsiteX11" fmla="*/ 811530 w 5932170"/>
              <a:gd name="connsiteY11" fmla="*/ 731520 h 1154430"/>
              <a:gd name="connsiteX12" fmla="*/ 1325880 w 5932170"/>
              <a:gd name="connsiteY12" fmla="*/ 674370 h 1154430"/>
              <a:gd name="connsiteX13" fmla="*/ 1371600 w 5932170"/>
              <a:gd name="connsiteY13" fmla="*/ 651510 h 1154430"/>
              <a:gd name="connsiteX14" fmla="*/ 1405890 w 5932170"/>
              <a:gd name="connsiteY14" fmla="*/ 640080 h 1154430"/>
              <a:gd name="connsiteX15" fmla="*/ 1451610 w 5932170"/>
              <a:gd name="connsiteY15" fmla="*/ 674370 h 1154430"/>
              <a:gd name="connsiteX16" fmla="*/ 1543050 w 5932170"/>
              <a:gd name="connsiteY16" fmla="*/ 720090 h 1154430"/>
              <a:gd name="connsiteX17" fmla="*/ 1691640 w 5932170"/>
              <a:gd name="connsiteY17" fmla="*/ 880110 h 1154430"/>
              <a:gd name="connsiteX18" fmla="*/ 1817370 w 5932170"/>
              <a:gd name="connsiteY18" fmla="*/ 937260 h 1154430"/>
              <a:gd name="connsiteX19" fmla="*/ 1851660 w 5932170"/>
              <a:gd name="connsiteY19" fmla="*/ 971550 h 1154430"/>
              <a:gd name="connsiteX20" fmla="*/ 2114550 w 5932170"/>
              <a:gd name="connsiteY20" fmla="*/ 948690 h 1154430"/>
              <a:gd name="connsiteX21" fmla="*/ 2731770 w 5932170"/>
              <a:gd name="connsiteY21" fmla="*/ 937260 h 1154430"/>
              <a:gd name="connsiteX22" fmla="*/ 2788920 w 5932170"/>
              <a:gd name="connsiteY22" fmla="*/ 914400 h 1154430"/>
              <a:gd name="connsiteX23" fmla="*/ 2903220 w 5932170"/>
              <a:gd name="connsiteY23" fmla="*/ 857250 h 1154430"/>
              <a:gd name="connsiteX24" fmla="*/ 3211830 w 5932170"/>
              <a:gd name="connsiteY24" fmla="*/ 811530 h 1154430"/>
              <a:gd name="connsiteX25" fmla="*/ 3246120 w 5932170"/>
              <a:gd name="connsiteY25" fmla="*/ 720090 h 1154430"/>
              <a:gd name="connsiteX26" fmla="*/ 3257550 w 5932170"/>
              <a:gd name="connsiteY26" fmla="*/ 617220 h 1154430"/>
              <a:gd name="connsiteX27" fmla="*/ 3268980 w 5932170"/>
              <a:gd name="connsiteY27" fmla="*/ 548640 h 1154430"/>
              <a:gd name="connsiteX28" fmla="*/ 3783330 w 5932170"/>
              <a:gd name="connsiteY28" fmla="*/ 560070 h 1154430"/>
              <a:gd name="connsiteX29" fmla="*/ 4537710 w 5932170"/>
              <a:gd name="connsiteY29" fmla="*/ 685800 h 1154430"/>
              <a:gd name="connsiteX30" fmla="*/ 4560570 w 5932170"/>
              <a:gd name="connsiteY30" fmla="*/ 971550 h 1154430"/>
              <a:gd name="connsiteX31" fmla="*/ 4572000 w 5932170"/>
              <a:gd name="connsiteY31" fmla="*/ 1062990 h 1154430"/>
              <a:gd name="connsiteX32" fmla="*/ 4583430 w 5932170"/>
              <a:gd name="connsiteY32" fmla="*/ 1143000 h 1154430"/>
              <a:gd name="connsiteX33" fmla="*/ 4663440 w 5932170"/>
              <a:gd name="connsiteY33" fmla="*/ 1154430 h 1154430"/>
              <a:gd name="connsiteX34" fmla="*/ 5280660 w 5932170"/>
              <a:gd name="connsiteY34" fmla="*/ 1085850 h 1154430"/>
              <a:gd name="connsiteX35" fmla="*/ 5360670 w 5932170"/>
              <a:gd name="connsiteY35" fmla="*/ 1074420 h 1154430"/>
              <a:gd name="connsiteX36" fmla="*/ 5932170 w 5932170"/>
              <a:gd name="connsiteY36" fmla="*/ 1051560 h 115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32170" h="1154430">
                <a:moveTo>
                  <a:pt x="0" y="0"/>
                </a:moveTo>
                <a:cubicBezTo>
                  <a:pt x="19050" y="68580"/>
                  <a:pt x="29112" y="140318"/>
                  <a:pt x="57150" y="205740"/>
                </a:cubicBezTo>
                <a:cubicBezTo>
                  <a:pt x="58733" y="209433"/>
                  <a:pt x="126772" y="257470"/>
                  <a:pt x="137160" y="262890"/>
                </a:cubicBezTo>
                <a:cubicBezTo>
                  <a:pt x="212692" y="302298"/>
                  <a:pt x="284938" y="350249"/>
                  <a:pt x="365760" y="377190"/>
                </a:cubicBezTo>
                <a:cubicBezTo>
                  <a:pt x="377190" y="381000"/>
                  <a:pt x="388361" y="385698"/>
                  <a:pt x="400050" y="388620"/>
                </a:cubicBezTo>
                <a:cubicBezTo>
                  <a:pt x="418897" y="393332"/>
                  <a:pt x="438353" y="395338"/>
                  <a:pt x="457200" y="400050"/>
                </a:cubicBezTo>
                <a:cubicBezTo>
                  <a:pt x="514581" y="414395"/>
                  <a:pt x="571661" y="429940"/>
                  <a:pt x="628650" y="445770"/>
                </a:cubicBezTo>
                <a:cubicBezTo>
                  <a:pt x="640259" y="448995"/>
                  <a:pt x="651200" y="454491"/>
                  <a:pt x="662940" y="457200"/>
                </a:cubicBezTo>
                <a:cubicBezTo>
                  <a:pt x="700800" y="465937"/>
                  <a:pt x="777240" y="480060"/>
                  <a:pt x="777240" y="480060"/>
                </a:cubicBezTo>
                <a:cubicBezTo>
                  <a:pt x="781050" y="510540"/>
                  <a:pt x="788670" y="540783"/>
                  <a:pt x="788670" y="571500"/>
                </a:cubicBezTo>
                <a:cubicBezTo>
                  <a:pt x="788670" y="598441"/>
                  <a:pt x="773430" y="624840"/>
                  <a:pt x="777240" y="651510"/>
                </a:cubicBezTo>
                <a:cubicBezTo>
                  <a:pt x="781343" y="680234"/>
                  <a:pt x="800100" y="704850"/>
                  <a:pt x="811530" y="731520"/>
                </a:cubicBezTo>
                <a:cubicBezTo>
                  <a:pt x="1033299" y="716735"/>
                  <a:pt x="1133316" y="725045"/>
                  <a:pt x="1325880" y="674370"/>
                </a:cubicBezTo>
                <a:cubicBezTo>
                  <a:pt x="1342358" y="670034"/>
                  <a:pt x="1355939" y="658222"/>
                  <a:pt x="1371600" y="651510"/>
                </a:cubicBezTo>
                <a:cubicBezTo>
                  <a:pt x="1382674" y="646764"/>
                  <a:pt x="1394460" y="643890"/>
                  <a:pt x="1405890" y="640080"/>
                </a:cubicBezTo>
                <a:cubicBezTo>
                  <a:pt x="1421130" y="651510"/>
                  <a:pt x="1435155" y="664771"/>
                  <a:pt x="1451610" y="674370"/>
                </a:cubicBezTo>
                <a:cubicBezTo>
                  <a:pt x="1481046" y="691541"/>
                  <a:pt x="1515980" y="699390"/>
                  <a:pt x="1543050" y="720090"/>
                </a:cubicBezTo>
                <a:cubicBezTo>
                  <a:pt x="1703591" y="842857"/>
                  <a:pt x="1595292" y="783762"/>
                  <a:pt x="1691640" y="880110"/>
                </a:cubicBezTo>
                <a:cubicBezTo>
                  <a:pt x="1720282" y="908752"/>
                  <a:pt x="1790636" y="927235"/>
                  <a:pt x="1817370" y="937260"/>
                </a:cubicBezTo>
                <a:cubicBezTo>
                  <a:pt x="1828800" y="948690"/>
                  <a:pt x="1835576" y="969942"/>
                  <a:pt x="1851660" y="971550"/>
                </a:cubicBezTo>
                <a:cubicBezTo>
                  <a:pt x="2181260" y="1004510"/>
                  <a:pt x="1941910" y="954445"/>
                  <a:pt x="2114550" y="948690"/>
                </a:cubicBezTo>
                <a:cubicBezTo>
                  <a:pt x="2320211" y="941835"/>
                  <a:pt x="2526030" y="941070"/>
                  <a:pt x="2731770" y="937260"/>
                </a:cubicBezTo>
                <a:cubicBezTo>
                  <a:pt x="2750820" y="929640"/>
                  <a:pt x="2770327" y="923077"/>
                  <a:pt x="2788920" y="914400"/>
                </a:cubicBezTo>
                <a:cubicBezTo>
                  <a:pt x="2827521" y="896386"/>
                  <a:pt x="2863188" y="871807"/>
                  <a:pt x="2903220" y="857250"/>
                </a:cubicBezTo>
                <a:cubicBezTo>
                  <a:pt x="3022199" y="813985"/>
                  <a:pt x="3082988" y="820119"/>
                  <a:pt x="3211830" y="811530"/>
                </a:cubicBezTo>
                <a:cubicBezTo>
                  <a:pt x="3223260" y="781050"/>
                  <a:pt x="3238664" y="751777"/>
                  <a:pt x="3246120" y="720090"/>
                </a:cubicBezTo>
                <a:cubicBezTo>
                  <a:pt x="3254022" y="686506"/>
                  <a:pt x="3252990" y="651418"/>
                  <a:pt x="3257550" y="617220"/>
                </a:cubicBezTo>
                <a:cubicBezTo>
                  <a:pt x="3260613" y="594248"/>
                  <a:pt x="3265170" y="571500"/>
                  <a:pt x="3268980" y="548640"/>
                </a:cubicBezTo>
                <a:lnTo>
                  <a:pt x="3783330" y="560070"/>
                </a:lnTo>
                <a:cubicBezTo>
                  <a:pt x="4138789" y="594919"/>
                  <a:pt x="4273058" y="626988"/>
                  <a:pt x="4537710" y="685800"/>
                </a:cubicBezTo>
                <a:cubicBezTo>
                  <a:pt x="4545330" y="781050"/>
                  <a:pt x="4551919" y="876388"/>
                  <a:pt x="4560570" y="971550"/>
                </a:cubicBezTo>
                <a:cubicBezTo>
                  <a:pt x="4563351" y="1002141"/>
                  <a:pt x="4567940" y="1032542"/>
                  <a:pt x="4572000" y="1062990"/>
                </a:cubicBezTo>
                <a:cubicBezTo>
                  <a:pt x="4575561" y="1089694"/>
                  <a:pt x="4564380" y="1123950"/>
                  <a:pt x="4583430" y="1143000"/>
                </a:cubicBezTo>
                <a:cubicBezTo>
                  <a:pt x="4602480" y="1162050"/>
                  <a:pt x="4636770" y="1150620"/>
                  <a:pt x="4663440" y="1154430"/>
                </a:cubicBezTo>
                <a:cubicBezTo>
                  <a:pt x="4968253" y="1132658"/>
                  <a:pt x="4794531" y="1147909"/>
                  <a:pt x="5280660" y="1085850"/>
                </a:cubicBezTo>
                <a:cubicBezTo>
                  <a:pt x="5307384" y="1082438"/>
                  <a:pt x="5333772" y="1075943"/>
                  <a:pt x="5360670" y="1074420"/>
                </a:cubicBezTo>
                <a:cubicBezTo>
                  <a:pt x="5776225" y="1050898"/>
                  <a:pt x="5721923" y="1051560"/>
                  <a:pt x="5932170" y="1051560"/>
                </a:cubicBezTo>
              </a:path>
            </a:pathLst>
          </a:cu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E7BB01-080B-2DF0-D138-F2BA44848BB7}"/>
              </a:ext>
            </a:extLst>
          </p:cNvPr>
          <p:cNvCxnSpPr/>
          <p:nvPr/>
        </p:nvCxnSpPr>
        <p:spPr>
          <a:xfrm>
            <a:off x="8023860" y="2252949"/>
            <a:ext cx="0" cy="381638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row: Down 17">
            <a:extLst>
              <a:ext uri="{FF2B5EF4-FFF2-40B4-BE49-F238E27FC236}">
                <a16:creationId xmlns:a16="http://schemas.microsoft.com/office/drawing/2014/main" id="{B26E450A-C4C5-A9CC-654E-ADC0D79589A9}"/>
              </a:ext>
            </a:extLst>
          </p:cNvPr>
          <p:cNvSpPr/>
          <p:nvPr/>
        </p:nvSpPr>
        <p:spPr>
          <a:xfrm>
            <a:off x="3995095" y="2424107"/>
            <a:ext cx="174218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DA2E6215-76C8-AB5F-232E-97E4F8898F9F}"/>
              </a:ext>
            </a:extLst>
          </p:cNvPr>
          <p:cNvSpPr/>
          <p:nvPr/>
        </p:nvSpPr>
        <p:spPr>
          <a:xfrm rot="16523526" flipH="1">
            <a:off x="4622827" y="4018871"/>
            <a:ext cx="171641" cy="771445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CECFBF21-5DA0-CD4F-0F60-30181495CA07}"/>
              </a:ext>
            </a:extLst>
          </p:cNvPr>
          <p:cNvSpPr/>
          <p:nvPr/>
        </p:nvSpPr>
        <p:spPr>
          <a:xfrm rot="19778533">
            <a:off x="7404636" y="5331819"/>
            <a:ext cx="174218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E656A5F2-3131-8B9D-5B8D-4672D72D39B0}"/>
              </a:ext>
            </a:extLst>
          </p:cNvPr>
          <p:cNvSpPr/>
          <p:nvPr/>
        </p:nvSpPr>
        <p:spPr>
          <a:xfrm>
            <a:off x="8047776" y="5366729"/>
            <a:ext cx="174218" cy="62796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453149FF-4D77-36D5-50D8-975D3BA79051}"/>
              </a:ext>
            </a:extLst>
          </p:cNvPr>
          <p:cNvSpPr/>
          <p:nvPr/>
        </p:nvSpPr>
        <p:spPr>
          <a:xfrm flipH="1">
            <a:off x="2940309" y="2110126"/>
            <a:ext cx="174217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60A6120E-D175-DB8F-0E04-6B880024AE1D}"/>
              </a:ext>
            </a:extLst>
          </p:cNvPr>
          <p:cNvSpPr/>
          <p:nvPr/>
        </p:nvSpPr>
        <p:spPr>
          <a:xfrm rot="16200000" flipH="1">
            <a:off x="3167181" y="2906223"/>
            <a:ext cx="174217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194FECF5-128A-9D69-5E52-F181C91823C9}"/>
              </a:ext>
            </a:extLst>
          </p:cNvPr>
          <p:cNvSpPr/>
          <p:nvPr/>
        </p:nvSpPr>
        <p:spPr>
          <a:xfrm rot="18370245" flipH="1">
            <a:off x="3176287" y="3546361"/>
            <a:ext cx="174217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2AABD7D6-A1A4-9B19-3A66-9ADC48B56CAE}"/>
              </a:ext>
            </a:extLst>
          </p:cNvPr>
          <p:cNvSpPr/>
          <p:nvPr/>
        </p:nvSpPr>
        <p:spPr>
          <a:xfrm rot="16484500" flipH="1">
            <a:off x="3551792" y="4878939"/>
            <a:ext cx="179035" cy="40779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6BF84F8D-991B-9B2F-68AD-033B3617694A}"/>
              </a:ext>
            </a:extLst>
          </p:cNvPr>
          <p:cNvSpPr/>
          <p:nvPr/>
        </p:nvSpPr>
        <p:spPr>
          <a:xfrm flipH="1">
            <a:off x="4935770" y="2430803"/>
            <a:ext cx="174217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879E9098-D540-4C12-622D-B58121C650EA}"/>
              </a:ext>
            </a:extLst>
          </p:cNvPr>
          <p:cNvSpPr/>
          <p:nvPr/>
        </p:nvSpPr>
        <p:spPr>
          <a:xfrm flipH="1">
            <a:off x="6465236" y="3085161"/>
            <a:ext cx="174217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ADB3FE-1D27-0869-4529-D596F23D320F}"/>
              </a:ext>
            </a:extLst>
          </p:cNvPr>
          <p:cNvSpPr txBox="1"/>
          <p:nvPr/>
        </p:nvSpPr>
        <p:spPr>
          <a:xfrm>
            <a:off x="3921421" y="4818838"/>
            <a:ext cx="1477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Welch Prairie  LLC ???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7CCCC77-BC91-0AE3-2BD0-2B817E9C755D}"/>
              </a:ext>
            </a:extLst>
          </p:cNvPr>
          <p:cNvSpPr/>
          <p:nvPr/>
        </p:nvSpPr>
        <p:spPr>
          <a:xfrm>
            <a:off x="2834640" y="171450"/>
            <a:ext cx="2503737" cy="1988820"/>
          </a:xfrm>
          <a:custGeom>
            <a:avLst/>
            <a:gdLst>
              <a:gd name="connsiteX0" fmla="*/ 0 w 2503737"/>
              <a:gd name="connsiteY0" fmla="*/ 320040 h 1988820"/>
              <a:gd name="connsiteX1" fmla="*/ 22860 w 2503737"/>
              <a:gd name="connsiteY1" fmla="*/ 1280160 h 1988820"/>
              <a:gd name="connsiteX2" fmla="*/ 45720 w 2503737"/>
              <a:gd name="connsiteY2" fmla="*/ 1497330 h 1988820"/>
              <a:gd name="connsiteX3" fmla="*/ 57150 w 2503737"/>
              <a:gd name="connsiteY3" fmla="*/ 1680210 h 1988820"/>
              <a:gd name="connsiteX4" fmla="*/ 102870 w 2503737"/>
              <a:gd name="connsiteY4" fmla="*/ 1725930 h 1988820"/>
              <a:gd name="connsiteX5" fmla="*/ 240030 w 2503737"/>
              <a:gd name="connsiteY5" fmla="*/ 1760220 h 1988820"/>
              <a:gd name="connsiteX6" fmla="*/ 400050 w 2503737"/>
              <a:gd name="connsiteY6" fmla="*/ 1748790 h 1988820"/>
              <a:gd name="connsiteX7" fmla="*/ 491490 w 2503737"/>
              <a:gd name="connsiteY7" fmla="*/ 1691640 h 1988820"/>
              <a:gd name="connsiteX8" fmla="*/ 628650 w 2503737"/>
              <a:gd name="connsiteY8" fmla="*/ 1668780 h 1988820"/>
              <a:gd name="connsiteX9" fmla="*/ 651510 w 2503737"/>
              <a:gd name="connsiteY9" fmla="*/ 1703070 h 1988820"/>
              <a:gd name="connsiteX10" fmla="*/ 765810 w 2503737"/>
              <a:gd name="connsiteY10" fmla="*/ 1817370 h 1988820"/>
              <a:gd name="connsiteX11" fmla="*/ 1062990 w 2503737"/>
              <a:gd name="connsiteY11" fmla="*/ 1988820 h 1988820"/>
              <a:gd name="connsiteX12" fmla="*/ 1245870 w 2503737"/>
              <a:gd name="connsiteY12" fmla="*/ 1977390 h 1988820"/>
              <a:gd name="connsiteX13" fmla="*/ 1485900 w 2503737"/>
              <a:gd name="connsiteY13" fmla="*/ 1965960 h 1988820"/>
              <a:gd name="connsiteX14" fmla="*/ 1657350 w 2503737"/>
              <a:gd name="connsiteY14" fmla="*/ 1931670 h 1988820"/>
              <a:gd name="connsiteX15" fmla="*/ 1828800 w 2503737"/>
              <a:gd name="connsiteY15" fmla="*/ 1920240 h 1988820"/>
              <a:gd name="connsiteX16" fmla="*/ 2114550 w 2503737"/>
              <a:gd name="connsiteY16" fmla="*/ 1885950 h 1988820"/>
              <a:gd name="connsiteX17" fmla="*/ 2171700 w 2503737"/>
              <a:gd name="connsiteY17" fmla="*/ 1863090 h 1988820"/>
              <a:gd name="connsiteX18" fmla="*/ 2286000 w 2503737"/>
              <a:gd name="connsiteY18" fmla="*/ 1851660 h 1988820"/>
              <a:gd name="connsiteX19" fmla="*/ 2388870 w 2503737"/>
              <a:gd name="connsiteY19" fmla="*/ 1840230 h 1988820"/>
              <a:gd name="connsiteX20" fmla="*/ 2480310 w 2503737"/>
              <a:gd name="connsiteY20" fmla="*/ 1817370 h 1988820"/>
              <a:gd name="connsiteX21" fmla="*/ 2491740 w 2503737"/>
              <a:gd name="connsiteY21" fmla="*/ 1783080 h 1988820"/>
              <a:gd name="connsiteX22" fmla="*/ 2480310 w 2503737"/>
              <a:gd name="connsiteY22" fmla="*/ 1737360 h 1988820"/>
              <a:gd name="connsiteX23" fmla="*/ 2468880 w 2503737"/>
              <a:gd name="connsiteY23" fmla="*/ 1668780 h 1988820"/>
              <a:gd name="connsiteX24" fmla="*/ 2480310 w 2503737"/>
              <a:gd name="connsiteY24" fmla="*/ 1257300 h 1988820"/>
              <a:gd name="connsiteX25" fmla="*/ 2503170 w 2503737"/>
              <a:gd name="connsiteY25" fmla="*/ 1097280 h 1988820"/>
              <a:gd name="connsiteX26" fmla="*/ 2491740 w 2503737"/>
              <a:gd name="connsiteY26" fmla="*/ 194310 h 1988820"/>
              <a:gd name="connsiteX27" fmla="*/ 2491740 w 2503737"/>
              <a:gd name="connsiteY27" fmla="*/ 0 h 198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503737" h="1988820">
                <a:moveTo>
                  <a:pt x="0" y="320040"/>
                </a:moveTo>
                <a:cubicBezTo>
                  <a:pt x="914" y="362092"/>
                  <a:pt x="18107" y="1189852"/>
                  <a:pt x="22860" y="1280160"/>
                </a:cubicBezTo>
                <a:cubicBezTo>
                  <a:pt x="26686" y="1352849"/>
                  <a:pt x="39504" y="1424806"/>
                  <a:pt x="45720" y="1497330"/>
                </a:cubicBezTo>
                <a:cubicBezTo>
                  <a:pt x="50936" y="1558186"/>
                  <a:pt x="42336" y="1620955"/>
                  <a:pt x="57150" y="1680210"/>
                </a:cubicBezTo>
                <a:cubicBezTo>
                  <a:pt x="62377" y="1701119"/>
                  <a:pt x="83124" y="1717291"/>
                  <a:pt x="102870" y="1725930"/>
                </a:cubicBezTo>
                <a:cubicBezTo>
                  <a:pt x="146046" y="1744819"/>
                  <a:pt x="194310" y="1748790"/>
                  <a:pt x="240030" y="1760220"/>
                </a:cubicBezTo>
                <a:cubicBezTo>
                  <a:pt x="293370" y="1756410"/>
                  <a:pt x="347302" y="1757581"/>
                  <a:pt x="400050" y="1748790"/>
                </a:cubicBezTo>
                <a:cubicBezTo>
                  <a:pt x="434545" y="1743041"/>
                  <a:pt x="463739" y="1707498"/>
                  <a:pt x="491490" y="1691640"/>
                </a:cubicBezTo>
                <a:cubicBezTo>
                  <a:pt x="523845" y="1673152"/>
                  <a:pt x="613073" y="1670511"/>
                  <a:pt x="628650" y="1668780"/>
                </a:cubicBezTo>
                <a:cubicBezTo>
                  <a:pt x="636270" y="1680210"/>
                  <a:pt x="642192" y="1692976"/>
                  <a:pt x="651510" y="1703070"/>
                </a:cubicBezTo>
                <a:cubicBezTo>
                  <a:pt x="688057" y="1742662"/>
                  <a:pt x="720978" y="1787482"/>
                  <a:pt x="765810" y="1817370"/>
                </a:cubicBezTo>
                <a:cubicBezTo>
                  <a:pt x="929658" y="1926602"/>
                  <a:pt x="832258" y="1866668"/>
                  <a:pt x="1062990" y="1988820"/>
                </a:cubicBezTo>
                <a:lnTo>
                  <a:pt x="1245870" y="1977390"/>
                </a:lnTo>
                <a:cubicBezTo>
                  <a:pt x="1325854" y="1973067"/>
                  <a:pt x="1406018" y="1971877"/>
                  <a:pt x="1485900" y="1965960"/>
                </a:cubicBezTo>
                <a:cubicBezTo>
                  <a:pt x="1559507" y="1960508"/>
                  <a:pt x="1576754" y="1941744"/>
                  <a:pt x="1657350" y="1931670"/>
                </a:cubicBezTo>
                <a:cubicBezTo>
                  <a:pt x="1714185" y="1924566"/>
                  <a:pt x="1771650" y="1924050"/>
                  <a:pt x="1828800" y="1920240"/>
                </a:cubicBezTo>
                <a:cubicBezTo>
                  <a:pt x="2118197" y="1855930"/>
                  <a:pt x="1675950" y="1948607"/>
                  <a:pt x="2114550" y="1885950"/>
                </a:cubicBezTo>
                <a:cubicBezTo>
                  <a:pt x="2134861" y="1883048"/>
                  <a:pt x="2151581" y="1867114"/>
                  <a:pt x="2171700" y="1863090"/>
                </a:cubicBezTo>
                <a:cubicBezTo>
                  <a:pt x="2209246" y="1855581"/>
                  <a:pt x="2247920" y="1855668"/>
                  <a:pt x="2286000" y="1851660"/>
                </a:cubicBezTo>
                <a:lnTo>
                  <a:pt x="2388870" y="1840230"/>
                </a:lnTo>
                <a:cubicBezTo>
                  <a:pt x="2419350" y="1832610"/>
                  <a:pt x="2452846" y="1832628"/>
                  <a:pt x="2480310" y="1817370"/>
                </a:cubicBezTo>
                <a:cubicBezTo>
                  <a:pt x="2490842" y="1811519"/>
                  <a:pt x="2491740" y="1795128"/>
                  <a:pt x="2491740" y="1783080"/>
                </a:cubicBezTo>
                <a:cubicBezTo>
                  <a:pt x="2491740" y="1767371"/>
                  <a:pt x="2483391" y="1752764"/>
                  <a:pt x="2480310" y="1737360"/>
                </a:cubicBezTo>
                <a:cubicBezTo>
                  <a:pt x="2475765" y="1714635"/>
                  <a:pt x="2472690" y="1691640"/>
                  <a:pt x="2468880" y="1668780"/>
                </a:cubicBezTo>
                <a:cubicBezTo>
                  <a:pt x="2472690" y="1531620"/>
                  <a:pt x="2472092" y="1394267"/>
                  <a:pt x="2480310" y="1257300"/>
                </a:cubicBezTo>
                <a:cubicBezTo>
                  <a:pt x="2483537" y="1203515"/>
                  <a:pt x="2502591" y="1151158"/>
                  <a:pt x="2503170" y="1097280"/>
                </a:cubicBezTo>
                <a:cubicBezTo>
                  <a:pt x="2506407" y="796283"/>
                  <a:pt x="2494875" y="495308"/>
                  <a:pt x="2491740" y="194310"/>
                </a:cubicBezTo>
                <a:cubicBezTo>
                  <a:pt x="2491065" y="129544"/>
                  <a:pt x="2491740" y="64770"/>
                  <a:pt x="2491740" y="0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AC3C13C-850B-07B1-79D5-46B50B0C3EE5}"/>
              </a:ext>
            </a:extLst>
          </p:cNvPr>
          <p:cNvSpPr/>
          <p:nvPr/>
        </p:nvSpPr>
        <p:spPr>
          <a:xfrm>
            <a:off x="6652260" y="388620"/>
            <a:ext cx="1372869" cy="2034540"/>
          </a:xfrm>
          <a:custGeom>
            <a:avLst/>
            <a:gdLst>
              <a:gd name="connsiteX0" fmla="*/ 34290 w 1372869"/>
              <a:gd name="connsiteY0" fmla="*/ 0 h 2034540"/>
              <a:gd name="connsiteX1" fmla="*/ 45720 w 1372869"/>
              <a:gd name="connsiteY1" fmla="*/ 754380 h 2034540"/>
              <a:gd name="connsiteX2" fmla="*/ 34290 w 1372869"/>
              <a:gd name="connsiteY2" fmla="*/ 1303020 h 2034540"/>
              <a:gd name="connsiteX3" fmla="*/ 0 w 1372869"/>
              <a:gd name="connsiteY3" fmla="*/ 1508760 h 2034540"/>
              <a:gd name="connsiteX4" fmla="*/ 11430 w 1372869"/>
              <a:gd name="connsiteY4" fmla="*/ 1828800 h 2034540"/>
              <a:gd name="connsiteX5" fmla="*/ 22860 w 1372869"/>
              <a:gd name="connsiteY5" fmla="*/ 1874520 h 2034540"/>
              <a:gd name="connsiteX6" fmla="*/ 45720 w 1372869"/>
              <a:gd name="connsiteY6" fmla="*/ 2034540 h 2034540"/>
              <a:gd name="connsiteX7" fmla="*/ 114300 w 1372869"/>
              <a:gd name="connsiteY7" fmla="*/ 1988820 h 2034540"/>
              <a:gd name="connsiteX8" fmla="*/ 274320 w 1372869"/>
              <a:gd name="connsiteY8" fmla="*/ 1965960 h 2034540"/>
              <a:gd name="connsiteX9" fmla="*/ 308610 w 1372869"/>
              <a:gd name="connsiteY9" fmla="*/ 1954530 h 2034540"/>
              <a:gd name="connsiteX10" fmla="*/ 834390 w 1372869"/>
              <a:gd name="connsiteY10" fmla="*/ 1931670 h 2034540"/>
              <a:gd name="connsiteX11" fmla="*/ 937260 w 1372869"/>
              <a:gd name="connsiteY11" fmla="*/ 1920240 h 2034540"/>
              <a:gd name="connsiteX12" fmla="*/ 1040130 w 1372869"/>
              <a:gd name="connsiteY12" fmla="*/ 1874520 h 2034540"/>
              <a:gd name="connsiteX13" fmla="*/ 1177290 w 1372869"/>
              <a:gd name="connsiteY13" fmla="*/ 1863090 h 2034540"/>
              <a:gd name="connsiteX14" fmla="*/ 1245870 w 1372869"/>
              <a:gd name="connsiteY14" fmla="*/ 1851660 h 2034540"/>
              <a:gd name="connsiteX15" fmla="*/ 1360170 w 1372869"/>
              <a:gd name="connsiteY15" fmla="*/ 1771650 h 2034540"/>
              <a:gd name="connsiteX16" fmla="*/ 1371600 w 1372869"/>
              <a:gd name="connsiteY16" fmla="*/ 1634490 h 2034540"/>
              <a:gd name="connsiteX17" fmla="*/ 1371600 w 1372869"/>
              <a:gd name="connsiteY17" fmla="*/ 1223010 h 2034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72869" h="2034540">
                <a:moveTo>
                  <a:pt x="34290" y="0"/>
                </a:moveTo>
                <a:cubicBezTo>
                  <a:pt x="38100" y="251460"/>
                  <a:pt x="45720" y="502891"/>
                  <a:pt x="45720" y="754380"/>
                </a:cubicBezTo>
                <a:cubicBezTo>
                  <a:pt x="45720" y="937300"/>
                  <a:pt x="43275" y="1120321"/>
                  <a:pt x="34290" y="1303020"/>
                </a:cubicBezTo>
                <a:cubicBezTo>
                  <a:pt x="31765" y="1354368"/>
                  <a:pt x="12230" y="1447612"/>
                  <a:pt x="0" y="1508760"/>
                </a:cubicBezTo>
                <a:cubicBezTo>
                  <a:pt x="3810" y="1615440"/>
                  <a:pt x="4771" y="1722260"/>
                  <a:pt x="11430" y="1828800"/>
                </a:cubicBezTo>
                <a:cubicBezTo>
                  <a:pt x="12410" y="1844478"/>
                  <a:pt x="20277" y="1859025"/>
                  <a:pt x="22860" y="1874520"/>
                </a:cubicBezTo>
                <a:cubicBezTo>
                  <a:pt x="31718" y="1927668"/>
                  <a:pt x="45720" y="2034540"/>
                  <a:pt x="45720" y="2034540"/>
                </a:cubicBezTo>
                <a:cubicBezTo>
                  <a:pt x="68580" y="2019300"/>
                  <a:pt x="87984" y="1996715"/>
                  <a:pt x="114300" y="1988820"/>
                </a:cubicBezTo>
                <a:cubicBezTo>
                  <a:pt x="165909" y="1973337"/>
                  <a:pt x="221258" y="1975324"/>
                  <a:pt x="274320" y="1965960"/>
                </a:cubicBezTo>
                <a:cubicBezTo>
                  <a:pt x="286185" y="1963866"/>
                  <a:pt x="296584" y="1955266"/>
                  <a:pt x="308610" y="1954530"/>
                </a:cubicBezTo>
                <a:cubicBezTo>
                  <a:pt x="483708" y="1943810"/>
                  <a:pt x="659130" y="1939290"/>
                  <a:pt x="834390" y="1931670"/>
                </a:cubicBezTo>
                <a:cubicBezTo>
                  <a:pt x="868680" y="1927860"/>
                  <a:pt x="903643" y="1927998"/>
                  <a:pt x="937260" y="1920240"/>
                </a:cubicBezTo>
                <a:cubicBezTo>
                  <a:pt x="1069555" y="1889710"/>
                  <a:pt x="885007" y="1901895"/>
                  <a:pt x="1040130" y="1874520"/>
                </a:cubicBezTo>
                <a:cubicBezTo>
                  <a:pt x="1085310" y="1866547"/>
                  <a:pt x="1131692" y="1868156"/>
                  <a:pt x="1177290" y="1863090"/>
                </a:cubicBezTo>
                <a:cubicBezTo>
                  <a:pt x="1200324" y="1860531"/>
                  <a:pt x="1223010" y="1855470"/>
                  <a:pt x="1245870" y="1851660"/>
                </a:cubicBezTo>
                <a:cubicBezTo>
                  <a:pt x="1279524" y="1834833"/>
                  <a:pt x="1346054" y="1805931"/>
                  <a:pt x="1360170" y="1771650"/>
                </a:cubicBezTo>
                <a:cubicBezTo>
                  <a:pt x="1377638" y="1729227"/>
                  <a:pt x="1370644" y="1680359"/>
                  <a:pt x="1371600" y="1634490"/>
                </a:cubicBezTo>
                <a:cubicBezTo>
                  <a:pt x="1374457" y="1497360"/>
                  <a:pt x="1371600" y="1360170"/>
                  <a:pt x="1371600" y="1223010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DE9F1E-65B7-FAFC-2C30-B4C8481D1320}"/>
              </a:ext>
            </a:extLst>
          </p:cNvPr>
          <p:cNvSpPr txBox="1"/>
          <p:nvPr/>
        </p:nvSpPr>
        <p:spPr>
          <a:xfrm>
            <a:off x="8464815" y="1260760"/>
            <a:ext cx="1757688" cy="120032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Flow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PL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F440AB9C-CA93-98B2-B444-668C2D7D5845}"/>
              </a:ext>
            </a:extLst>
          </p:cNvPr>
          <p:cNvSpPr/>
          <p:nvPr/>
        </p:nvSpPr>
        <p:spPr>
          <a:xfrm rot="16200000" flipH="1">
            <a:off x="9445009" y="1020166"/>
            <a:ext cx="171641" cy="771445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7B38E77-13F9-3580-75D1-9DC3551D0CC7}"/>
                  </a:ext>
                </a:extLst>
              </p14:cNvPr>
              <p14:cNvContentPartPr/>
              <p14:nvPr/>
            </p14:nvContentPartPr>
            <p14:xfrm>
              <a:off x="1643500" y="3020769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7B38E77-13F9-3580-75D1-9DC3551D0CC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25860" y="300312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1516D00-CC73-6D1B-F01C-6DC2910F5DCF}"/>
                  </a:ext>
                </a:extLst>
              </p14:cNvPr>
              <p14:cNvContentPartPr/>
              <p14:nvPr/>
            </p14:nvContentPartPr>
            <p14:xfrm>
              <a:off x="-35180" y="274284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1516D00-CC73-6D1B-F01C-6DC2910F5D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2820" y="272520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B25DC85-750A-E85A-EC06-884EED07F56C}"/>
                  </a:ext>
                </a:extLst>
              </p14:cNvPr>
              <p14:cNvContentPartPr/>
              <p14:nvPr/>
            </p14:nvContentPartPr>
            <p14:xfrm>
              <a:off x="-1227140" y="1666449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B25DC85-750A-E85A-EC06-884EED07F56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245140" y="164844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41F3D1F-42B2-D8E6-290B-C56E7853DD94}"/>
                  </a:ext>
                </a:extLst>
              </p14:cNvPr>
              <p14:cNvContentPartPr/>
              <p14:nvPr/>
            </p14:nvContentPartPr>
            <p14:xfrm>
              <a:off x="-1053620" y="1712889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41F3D1F-42B2-D8E6-290B-C56E7853DD9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071260" y="1694889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5D55865E-E351-CF27-FB6E-980B25E9C77F}"/>
              </a:ext>
            </a:extLst>
          </p:cNvPr>
          <p:cNvSpPr txBox="1"/>
          <p:nvPr/>
        </p:nvSpPr>
        <p:spPr>
          <a:xfrm>
            <a:off x="6639452" y="1194752"/>
            <a:ext cx="1757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Brian Pierson</a:t>
            </a:r>
          </a:p>
          <a:p>
            <a:r>
              <a:rPr lang="en-US" dirty="0">
                <a:highlight>
                  <a:srgbClr val="FFFF00"/>
                </a:highlight>
              </a:rPr>
              <a:t>Willing partner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937CCE-6363-0F99-8DA7-16ED742D8BC2}"/>
              </a:ext>
            </a:extLst>
          </p:cNvPr>
          <p:cNvSpPr txBox="1"/>
          <p:nvPr/>
        </p:nvSpPr>
        <p:spPr>
          <a:xfrm>
            <a:off x="3685638" y="676240"/>
            <a:ext cx="1455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Jeffrey </a:t>
            </a:r>
            <a:r>
              <a:rPr lang="en-US" dirty="0" err="1">
                <a:highlight>
                  <a:srgbClr val="FFFF00"/>
                </a:highlight>
              </a:rPr>
              <a:t>Manthey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FF00"/>
                </a:highlight>
              </a:rPr>
              <a:t>      ???           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6CCAE14B-85A7-E2E8-AF83-001BF282AB39}"/>
              </a:ext>
            </a:extLst>
          </p:cNvPr>
          <p:cNvSpPr/>
          <p:nvPr/>
        </p:nvSpPr>
        <p:spPr>
          <a:xfrm rot="18939162" flipH="1">
            <a:off x="7334373" y="2060721"/>
            <a:ext cx="193698" cy="474002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782F98C9-11B4-4758-3618-9219B4B94FB0}"/>
              </a:ext>
            </a:extLst>
          </p:cNvPr>
          <p:cNvSpPr/>
          <p:nvPr/>
        </p:nvSpPr>
        <p:spPr>
          <a:xfrm rot="2186508" flipH="1">
            <a:off x="6848241" y="2126473"/>
            <a:ext cx="174217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3790EF8C-F042-E5CF-06B0-B9E8D085FF8C}"/>
              </a:ext>
            </a:extLst>
          </p:cNvPr>
          <p:cNvSpPr/>
          <p:nvPr/>
        </p:nvSpPr>
        <p:spPr>
          <a:xfrm rot="16820587" flipH="1">
            <a:off x="6092078" y="4221781"/>
            <a:ext cx="176512" cy="360645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1250F74B-068B-D801-1DDA-14B105861BD9}"/>
              </a:ext>
            </a:extLst>
          </p:cNvPr>
          <p:cNvSpPr/>
          <p:nvPr/>
        </p:nvSpPr>
        <p:spPr>
          <a:xfrm rot="5238239" flipH="1">
            <a:off x="5501662" y="4168790"/>
            <a:ext cx="224724" cy="40183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4EF389D8-DD32-3318-BA34-BB325887A0B6}"/>
              </a:ext>
            </a:extLst>
          </p:cNvPr>
          <p:cNvSpPr/>
          <p:nvPr/>
        </p:nvSpPr>
        <p:spPr>
          <a:xfrm flipH="1">
            <a:off x="7855278" y="2357818"/>
            <a:ext cx="174217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9D1CEBE8-3086-9729-E82B-20B60183E108}"/>
              </a:ext>
            </a:extLst>
          </p:cNvPr>
          <p:cNvSpPr/>
          <p:nvPr/>
        </p:nvSpPr>
        <p:spPr>
          <a:xfrm rot="19795356" flipH="1">
            <a:off x="6558597" y="4453496"/>
            <a:ext cx="174217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0D16FA19-4C39-0146-94E8-CA541993F9ED}"/>
              </a:ext>
            </a:extLst>
          </p:cNvPr>
          <p:cNvSpPr/>
          <p:nvPr/>
        </p:nvSpPr>
        <p:spPr>
          <a:xfrm rot="19674778" flipH="1">
            <a:off x="7074111" y="4255664"/>
            <a:ext cx="127796" cy="225533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458FF3FA-251B-DC15-A7AE-DF6A2E4DCBC2}"/>
              </a:ext>
            </a:extLst>
          </p:cNvPr>
          <p:cNvSpPr/>
          <p:nvPr/>
        </p:nvSpPr>
        <p:spPr>
          <a:xfrm rot="3195419" flipH="1">
            <a:off x="6978638" y="3901842"/>
            <a:ext cx="174217" cy="6279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3F134DA5-BA99-A551-3658-8870498C456E}"/>
              </a:ext>
            </a:extLst>
          </p:cNvPr>
          <p:cNvSpPr/>
          <p:nvPr/>
        </p:nvSpPr>
        <p:spPr>
          <a:xfrm rot="10800000" flipH="1">
            <a:off x="3810331" y="4423134"/>
            <a:ext cx="179035" cy="40779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81807F0-63F0-2CF8-CD43-EAB9904E6633}"/>
              </a:ext>
            </a:extLst>
          </p:cNvPr>
          <p:cNvCxnSpPr/>
          <p:nvPr/>
        </p:nvCxnSpPr>
        <p:spPr>
          <a:xfrm>
            <a:off x="9014146" y="2060540"/>
            <a:ext cx="767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790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A1091E9C-DEE8-C95C-F79A-5B84C77E2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60" y="109868"/>
            <a:ext cx="10994834" cy="6682906"/>
          </a:xfrm>
          <a:prstGeom prst="rect">
            <a:avLst/>
          </a:prstGeom>
          <a:ln w="63500">
            <a:solidFill>
              <a:schemeClr val="accent6">
                <a:lumMod val="20000"/>
                <a:lumOff val="80000"/>
              </a:schemeClr>
            </a:solidFill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BD1F4E-C064-01F9-E371-690EB63EB936}"/>
              </a:ext>
            </a:extLst>
          </p:cNvPr>
          <p:cNvCxnSpPr/>
          <p:nvPr/>
        </p:nvCxnSpPr>
        <p:spPr>
          <a:xfrm>
            <a:off x="4010140" y="466013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E7BB01-080B-2DF0-D138-F2BA44848BB7}"/>
              </a:ext>
            </a:extLst>
          </p:cNvPr>
          <p:cNvCxnSpPr/>
          <p:nvPr/>
        </p:nvCxnSpPr>
        <p:spPr>
          <a:xfrm>
            <a:off x="8023860" y="2252949"/>
            <a:ext cx="0" cy="381638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row: Down 20">
            <a:extLst>
              <a:ext uri="{FF2B5EF4-FFF2-40B4-BE49-F238E27FC236}">
                <a16:creationId xmlns:a16="http://schemas.microsoft.com/office/drawing/2014/main" id="{E656A5F2-3131-8B9D-5B8D-4672D72D39B0}"/>
              </a:ext>
            </a:extLst>
          </p:cNvPr>
          <p:cNvSpPr/>
          <p:nvPr/>
        </p:nvSpPr>
        <p:spPr>
          <a:xfrm>
            <a:off x="8047776" y="5366729"/>
            <a:ext cx="174218" cy="62796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7B38E77-13F9-3580-75D1-9DC3551D0CC7}"/>
                  </a:ext>
                </a:extLst>
              </p14:cNvPr>
              <p14:cNvContentPartPr/>
              <p14:nvPr/>
            </p14:nvContentPartPr>
            <p14:xfrm>
              <a:off x="1643500" y="3020769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7B38E77-13F9-3580-75D1-9DC3551D0CC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25860" y="300312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1516D00-CC73-6D1B-F01C-6DC2910F5DCF}"/>
                  </a:ext>
                </a:extLst>
              </p14:cNvPr>
              <p14:cNvContentPartPr/>
              <p14:nvPr/>
            </p14:nvContentPartPr>
            <p14:xfrm>
              <a:off x="-35180" y="274284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1516D00-CC73-6D1B-F01C-6DC2910F5D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2820" y="272520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B25DC85-750A-E85A-EC06-884EED07F56C}"/>
                  </a:ext>
                </a:extLst>
              </p14:cNvPr>
              <p14:cNvContentPartPr/>
              <p14:nvPr/>
            </p14:nvContentPartPr>
            <p14:xfrm>
              <a:off x="-1227140" y="1666449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B25DC85-750A-E85A-EC06-884EED07F56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245140" y="164844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41F3D1F-42B2-D8E6-290B-C56E7853DD94}"/>
                  </a:ext>
                </a:extLst>
              </p14:cNvPr>
              <p14:cNvContentPartPr/>
              <p14:nvPr/>
            </p14:nvContentPartPr>
            <p14:xfrm>
              <a:off x="-1053620" y="1712889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41F3D1F-42B2-D8E6-290B-C56E7853DD9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071260" y="1694889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4C858997-CFE6-EE88-3928-343F85E7BE33}"/>
              </a:ext>
            </a:extLst>
          </p:cNvPr>
          <p:cNvCxnSpPr>
            <a:cxnSpLocks/>
          </p:cNvCxnSpPr>
          <p:nvPr/>
        </p:nvCxnSpPr>
        <p:spPr>
          <a:xfrm rot="16200000" flipH="1">
            <a:off x="2594768" y="2393876"/>
            <a:ext cx="3164302" cy="2322914"/>
          </a:xfrm>
          <a:prstGeom prst="curvedConnector3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Curved 39">
            <a:extLst>
              <a:ext uri="{FF2B5EF4-FFF2-40B4-BE49-F238E27FC236}">
                <a16:creationId xmlns:a16="http://schemas.microsoft.com/office/drawing/2014/main" id="{643CAAA5-C718-09B4-F40E-18A6FD0BCD57}"/>
              </a:ext>
            </a:extLst>
          </p:cNvPr>
          <p:cNvCxnSpPr>
            <a:cxnSpLocks/>
          </p:cNvCxnSpPr>
          <p:nvPr/>
        </p:nvCxnSpPr>
        <p:spPr>
          <a:xfrm rot="5400000">
            <a:off x="5243328" y="2895006"/>
            <a:ext cx="1956164" cy="1181259"/>
          </a:xfrm>
          <a:prstGeom prst="curvedConnector3">
            <a:avLst>
              <a:gd name="adj1" fmla="val 107201"/>
            </a:avLst>
          </a:prstGeom>
          <a:ln w="635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DA90A9F4-6F0B-166D-3AB9-423F7AB201F4}"/>
              </a:ext>
            </a:extLst>
          </p:cNvPr>
          <p:cNvCxnSpPr/>
          <p:nvPr/>
        </p:nvCxnSpPr>
        <p:spPr>
          <a:xfrm rot="5400000" flipH="1" flipV="1">
            <a:off x="6910621" y="2245412"/>
            <a:ext cx="15075" cy="127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A1C9E08-A1D9-FA5A-DB64-378661432240}"/>
              </a:ext>
            </a:extLst>
          </p:cNvPr>
          <p:cNvSpPr/>
          <p:nvPr/>
        </p:nvSpPr>
        <p:spPr>
          <a:xfrm>
            <a:off x="6501457" y="2139187"/>
            <a:ext cx="1363416" cy="2699031"/>
          </a:xfrm>
          <a:custGeom>
            <a:avLst/>
            <a:gdLst>
              <a:gd name="connsiteX0" fmla="*/ 339181 w 1363416"/>
              <a:gd name="connsiteY0" fmla="*/ 83152 h 2699031"/>
              <a:gd name="connsiteX1" fmla="*/ 420204 w 1363416"/>
              <a:gd name="connsiteY1" fmla="*/ 94727 h 2699031"/>
              <a:gd name="connsiteX2" fmla="*/ 952639 w 1363416"/>
              <a:gd name="connsiteY2" fmla="*/ 83152 h 2699031"/>
              <a:gd name="connsiteX3" fmla="*/ 964214 w 1363416"/>
              <a:gd name="connsiteY3" fmla="*/ 152600 h 2699031"/>
              <a:gd name="connsiteX4" fmla="*/ 1056811 w 1363416"/>
              <a:gd name="connsiteY4" fmla="*/ 303071 h 2699031"/>
              <a:gd name="connsiteX5" fmla="*/ 1172558 w 1363416"/>
              <a:gd name="connsiteY5" fmla="*/ 349370 h 2699031"/>
              <a:gd name="connsiteX6" fmla="*/ 1242006 w 1363416"/>
              <a:gd name="connsiteY6" fmla="*/ 372519 h 2699031"/>
              <a:gd name="connsiteX7" fmla="*/ 1276730 w 1363416"/>
              <a:gd name="connsiteY7" fmla="*/ 650312 h 2699031"/>
              <a:gd name="connsiteX8" fmla="*/ 1311454 w 1363416"/>
              <a:gd name="connsiteY8" fmla="*/ 823932 h 2699031"/>
              <a:gd name="connsiteX9" fmla="*/ 1334604 w 1363416"/>
              <a:gd name="connsiteY9" fmla="*/ 1055426 h 2699031"/>
              <a:gd name="connsiteX10" fmla="*/ 1346178 w 1363416"/>
              <a:gd name="connsiteY10" fmla="*/ 1124874 h 2699031"/>
              <a:gd name="connsiteX11" fmla="*/ 1323029 w 1363416"/>
              <a:gd name="connsiteY11" fmla="*/ 1495264 h 2699031"/>
              <a:gd name="connsiteX12" fmla="*/ 1311454 w 1363416"/>
              <a:gd name="connsiteY12" fmla="*/ 1541562 h 2699031"/>
              <a:gd name="connsiteX13" fmla="*/ 1172558 w 1363416"/>
              <a:gd name="connsiteY13" fmla="*/ 1622585 h 2699031"/>
              <a:gd name="connsiteX14" fmla="*/ 1149409 w 1363416"/>
              <a:gd name="connsiteY14" fmla="*/ 1645735 h 2699031"/>
              <a:gd name="connsiteX15" fmla="*/ 1010513 w 1363416"/>
              <a:gd name="connsiteY15" fmla="*/ 1680459 h 2699031"/>
              <a:gd name="connsiteX16" fmla="*/ 871616 w 1363416"/>
              <a:gd name="connsiteY16" fmla="*/ 1738332 h 2699031"/>
              <a:gd name="connsiteX17" fmla="*/ 825318 w 1363416"/>
              <a:gd name="connsiteY17" fmla="*/ 1773056 h 2699031"/>
              <a:gd name="connsiteX18" fmla="*/ 790594 w 1363416"/>
              <a:gd name="connsiteY18" fmla="*/ 1796205 h 2699031"/>
              <a:gd name="connsiteX19" fmla="*/ 582249 w 1363416"/>
              <a:gd name="connsiteY19" fmla="*/ 1911952 h 2699031"/>
              <a:gd name="connsiteX20" fmla="*/ 512801 w 1363416"/>
              <a:gd name="connsiteY20" fmla="*/ 2016124 h 2699031"/>
              <a:gd name="connsiteX21" fmla="*/ 489652 w 1363416"/>
              <a:gd name="connsiteY21" fmla="*/ 2166595 h 2699031"/>
              <a:gd name="connsiteX22" fmla="*/ 466502 w 1363416"/>
              <a:gd name="connsiteY22" fmla="*/ 2189745 h 2699031"/>
              <a:gd name="connsiteX23" fmla="*/ 420204 w 1363416"/>
              <a:gd name="connsiteY23" fmla="*/ 2224469 h 2699031"/>
              <a:gd name="connsiteX24" fmla="*/ 339181 w 1363416"/>
              <a:gd name="connsiteY24" fmla="*/ 2236043 h 2699031"/>
              <a:gd name="connsiteX25" fmla="*/ 223434 w 1363416"/>
              <a:gd name="connsiteY25" fmla="*/ 2282342 h 2699031"/>
              <a:gd name="connsiteX26" fmla="*/ 177135 w 1363416"/>
              <a:gd name="connsiteY26" fmla="*/ 2293917 h 2699031"/>
              <a:gd name="connsiteX27" fmla="*/ 119262 w 1363416"/>
              <a:gd name="connsiteY27" fmla="*/ 2317066 h 2699031"/>
              <a:gd name="connsiteX28" fmla="*/ 84538 w 1363416"/>
              <a:gd name="connsiteY28" fmla="*/ 2328641 h 2699031"/>
              <a:gd name="connsiteX29" fmla="*/ 15090 w 1363416"/>
              <a:gd name="connsiteY29" fmla="*/ 2363365 h 2699031"/>
              <a:gd name="connsiteX30" fmla="*/ 15090 w 1363416"/>
              <a:gd name="connsiteY30" fmla="*/ 2560135 h 2699031"/>
              <a:gd name="connsiteX31" fmla="*/ 49814 w 1363416"/>
              <a:gd name="connsiteY31" fmla="*/ 2629583 h 2699031"/>
              <a:gd name="connsiteX32" fmla="*/ 61389 w 1363416"/>
              <a:gd name="connsiteY32" fmla="*/ 2664307 h 2699031"/>
              <a:gd name="connsiteX33" fmla="*/ 84538 w 1363416"/>
              <a:gd name="connsiteY33" fmla="*/ 2699031 h 2699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63416" h="2699031">
                <a:moveTo>
                  <a:pt x="339181" y="83152"/>
                </a:moveTo>
                <a:cubicBezTo>
                  <a:pt x="366189" y="87010"/>
                  <a:pt x="392969" y="96329"/>
                  <a:pt x="420204" y="94727"/>
                </a:cubicBezTo>
                <a:cubicBezTo>
                  <a:pt x="954112" y="63321"/>
                  <a:pt x="834057" y="-94724"/>
                  <a:pt x="952639" y="83152"/>
                </a:cubicBezTo>
                <a:cubicBezTo>
                  <a:pt x="956497" y="106301"/>
                  <a:pt x="957933" y="129988"/>
                  <a:pt x="964214" y="152600"/>
                </a:cubicBezTo>
                <a:cubicBezTo>
                  <a:pt x="1015540" y="337371"/>
                  <a:pt x="963168" y="269627"/>
                  <a:pt x="1056811" y="303071"/>
                </a:cubicBezTo>
                <a:cubicBezTo>
                  <a:pt x="1095945" y="317047"/>
                  <a:pt x="1133649" y="334779"/>
                  <a:pt x="1172558" y="349370"/>
                </a:cubicBezTo>
                <a:cubicBezTo>
                  <a:pt x="1195406" y="357938"/>
                  <a:pt x="1218857" y="364803"/>
                  <a:pt x="1242006" y="372519"/>
                </a:cubicBezTo>
                <a:cubicBezTo>
                  <a:pt x="1346515" y="477028"/>
                  <a:pt x="1276730" y="384355"/>
                  <a:pt x="1276730" y="650312"/>
                </a:cubicBezTo>
                <a:cubicBezTo>
                  <a:pt x="1276730" y="698532"/>
                  <a:pt x="1300434" y="779852"/>
                  <a:pt x="1311454" y="823932"/>
                </a:cubicBezTo>
                <a:cubicBezTo>
                  <a:pt x="1317682" y="892441"/>
                  <a:pt x="1325299" y="985641"/>
                  <a:pt x="1334604" y="1055426"/>
                </a:cubicBezTo>
                <a:cubicBezTo>
                  <a:pt x="1337706" y="1078689"/>
                  <a:pt x="1342320" y="1101725"/>
                  <a:pt x="1346178" y="1124874"/>
                </a:cubicBezTo>
                <a:cubicBezTo>
                  <a:pt x="1360794" y="1461041"/>
                  <a:pt x="1385243" y="1293070"/>
                  <a:pt x="1323029" y="1495264"/>
                </a:cubicBezTo>
                <a:cubicBezTo>
                  <a:pt x="1318351" y="1510468"/>
                  <a:pt x="1322022" y="1529672"/>
                  <a:pt x="1311454" y="1541562"/>
                </a:cubicBezTo>
                <a:cubicBezTo>
                  <a:pt x="1269000" y="1589323"/>
                  <a:pt x="1226520" y="1601001"/>
                  <a:pt x="1172558" y="1622585"/>
                </a:cubicBezTo>
                <a:cubicBezTo>
                  <a:pt x="1164842" y="1630302"/>
                  <a:pt x="1159381" y="1641303"/>
                  <a:pt x="1149409" y="1645735"/>
                </a:cubicBezTo>
                <a:cubicBezTo>
                  <a:pt x="1114370" y="1661308"/>
                  <a:pt x="1050473" y="1672467"/>
                  <a:pt x="1010513" y="1680459"/>
                </a:cubicBezTo>
                <a:cubicBezTo>
                  <a:pt x="964214" y="1699750"/>
                  <a:pt x="916478" y="1715901"/>
                  <a:pt x="871616" y="1738332"/>
                </a:cubicBezTo>
                <a:cubicBezTo>
                  <a:pt x="854362" y="1746959"/>
                  <a:pt x="841016" y="1761843"/>
                  <a:pt x="825318" y="1773056"/>
                </a:cubicBezTo>
                <a:cubicBezTo>
                  <a:pt x="813998" y="1781142"/>
                  <a:pt x="803036" y="1789984"/>
                  <a:pt x="790594" y="1796205"/>
                </a:cubicBezTo>
                <a:cubicBezTo>
                  <a:pt x="599641" y="1891681"/>
                  <a:pt x="724998" y="1809990"/>
                  <a:pt x="582249" y="1911952"/>
                </a:cubicBezTo>
                <a:cubicBezTo>
                  <a:pt x="559100" y="1946676"/>
                  <a:pt x="527927" y="1977229"/>
                  <a:pt x="512801" y="2016124"/>
                </a:cubicBezTo>
                <a:cubicBezTo>
                  <a:pt x="503596" y="2039793"/>
                  <a:pt x="507822" y="2130255"/>
                  <a:pt x="489652" y="2166595"/>
                </a:cubicBezTo>
                <a:cubicBezTo>
                  <a:pt x="484771" y="2176356"/>
                  <a:pt x="474886" y="2182759"/>
                  <a:pt x="466502" y="2189745"/>
                </a:cubicBezTo>
                <a:cubicBezTo>
                  <a:pt x="451682" y="2202095"/>
                  <a:pt x="438334" y="2217877"/>
                  <a:pt x="420204" y="2224469"/>
                </a:cubicBezTo>
                <a:cubicBezTo>
                  <a:pt x="394565" y="2233792"/>
                  <a:pt x="366189" y="2232185"/>
                  <a:pt x="339181" y="2236043"/>
                </a:cubicBezTo>
                <a:cubicBezTo>
                  <a:pt x="291281" y="2259993"/>
                  <a:pt x="280650" y="2268038"/>
                  <a:pt x="223434" y="2282342"/>
                </a:cubicBezTo>
                <a:cubicBezTo>
                  <a:pt x="208001" y="2286200"/>
                  <a:pt x="192227" y="2288886"/>
                  <a:pt x="177135" y="2293917"/>
                </a:cubicBezTo>
                <a:cubicBezTo>
                  <a:pt x="157424" y="2300487"/>
                  <a:pt x="138716" y="2309771"/>
                  <a:pt x="119262" y="2317066"/>
                </a:cubicBezTo>
                <a:cubicBezTo>
                  <a:pt x="107838" y="2321350"/>
                  <a:pt x="95687" y="2323686"/>
                  <a:pt x="84538" y="2328641"/>
                </a:cubicBezTo>
                <a:cubicBezTo>
                  <a:pt x="60887" y="2339153"/>
                  <a:pt x="38239" y="2351790"/>
                  <a:pt x="15090" y="2363365"/>
                </a:cubicBezTo>
                <a:cubicBezTo>
                  <a:pt x="-1181" y="2444718"/>
                  <a:pt x="-8547" y="2453770"/>
                  <a:pt x="15090" y="2560135"/>
                </a:cubicBezTo>
                <a:cubicBezTo>
                  <a:pt x="20705" y="2585400"/>
                  <a:pt x="39302" y="2605932"/>
                  <a:pt x="49814" y="2629583"/>
                </a:cubicBezTo>
                <a:cubicBezTo>
                  <a:pt x="54769" y="2640732"/>
                  <a:pt x="55933" y="2653394"/>
                  <a:pt x="61389" y="2664307"/>
                </a:cubicBezTo>
                <a:cubicBezTo>
                  <a:pt x="67610" y="2676749"/>
                  <a:pt x="84538" y="2699031"/>
                  <a:pt x="84538" y="2699031"/>
                </a:cubicBezTo>
              </a:path>
            </a:pathLst>
          </a:custGeom>
          <a:ln w="635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4CD06BA-2090-8952-C6BD-4D08257DAAE3}"/>
              </a:ext>
            </a:extLst>
          </p:cNvPr>
          <p:cNvCxnSpPr>
            <a:cxnSpLocks/>
          </p:cNvCxnSpPr>
          <p:nvPr/>
        </p:nvCxnSpPr>
        <p:spPr>
          <a:xfrm>
            <a:off x="6652260" y="4957011"/>
            <a:ext cx="0" cy="0"/>
          </a:xfrm>
          <a:prstGeom prst="straightConnector1">
            <a:avLst/>
          </a:prstGeom>
          <a:ln w="63500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FF3C62F6-8244-3327-E27F-F2CFAD3926CF}"/>
              </a:ext>
            </a:extLst>
          </p:cNvPr>
          <p:cNvSpPr/>
          <p:nvPr/>
        </p:nvSpPr>
        <p:spPr>
          <a:xfrm>
            <a:off x="2604304" y="1712889"/>
            <a:ext cx="740780" cy="53133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CC945E-F486-29E9-B0B7-9FD5CDD4F0EA}"/>
              </a:ext>
            </a:extLst>
          </p:cNvPr>
          <p:cNvSpPr/>
          <p:nvPr/>
        </p:nvSpPr>
        <p:spPr>
          <a:xfrm>
            <a:off x="4788325" y="4714041"/>
            <a:ext cx="740780" cy="53133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44049DC-66EA-7B9D-370A-592D52A97D7D}"/>
              </a:ext>
            </a:extLst>
          </p:cNvPr>
          <p:cNvSpPr/>
          <p:nvPr/>
        </p:nvSpPr>
        <p:spPr>
          <a:xfrm>
            <a:off x="6376700" y="2442964"/>
            <a:ext cx="740780" cy="531335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1EF72D5-0FE0-FED8-2C28-A4D103A15B01}"/>
              </a:ext>
            </a:extLst>
          </p:cNvPr>
          <p:cNvSpPr/>
          <p:nvPr/>
        </p:nvSpPr>
        <p:spPr>
          <a:xfrm>
            <a:off x="5290896" y="4350449"/>
            <a:ext cx="740780" cy="531335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DB424C2-5B6E-9E9C-8FF8-C939D2677B26}"/>
              </a:ext>
            </a:extLst>
          </p:cNvPr>
          <p:cNvSpPr/>
          <p:nvPr/>
        </p:nvSpPr>
        <p:spPr>
          <a:xfrm>
            <a:off x="5935056" y="4066122"/>
            <a:ext cx="740780" cy="531335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1EB533D-9094-970E-3D37-3B71524A1122}"/>
              </a:ext>
            </a:extLst>
          </p:cNvPr>
          <p:cNvSpPr/>
          <p:nvPr/>
        </p:nvSpPr>
        <p:spPr>
          <a:xfrm>
            <a:off x="6255804" y="4363096"/>
            <a:ext cx="740780" cy="531335"/>
          </a:xfrm>
          <a:prstGeom prst="ellipse">
            <a:avLst/>
          </a:prstGeom>
          <a:noFill/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A2A6169-3487-6873-4D6B-C6091F7ABEAE}"/>
              </a:ext>
            </a:extLst>
          </p:cNvPr>
          <p:cNvSpPr/>
          <p:nvPr/>
        </p:nvSpPr>
        <p:spPr>
          <a:xfrm>
            <a:off x="6831843" y="1978556"/>
            <a:ext cx="740780" cy="531335"/>
          </a:xfrm>
          <a:prstGeom prst="ellipse">
            <a:avLst/>
          </a:prstGeom>
          <a:noFill/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DC8E38-4F69-6B7B-0B28-80029E7DDE69}"/>
              </a:ext>
            </a:extLst>
          </p:cNvPr>
          <p:cNvSpPr txBox="1"/>
          <p:nvPr/>
        </p:nvSpPr>
        <p:spPr>
          <a:xfrm>
            <a:off x="3345084" y="2442964"/>
            <a:ext cx="740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E40D26-F753-4B69-C279-26ABAE7C3192}"/>
              </a:ext>
            </a:extLst>
          </p:cNvPr>
          <p:cNvSpPr txBox="1"/>
          <p:nvPr/>
        </p:nvSpPr>
        <p:spPr>
          <a:xfrm>
            <a:off x="6071259" y="2980946"/>
            <a:ext cx="740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967CDA-306E-D394-9CF9-9AAD2A3E5CED}"/>
              </a:ext>
            </a:extLst>
          </p:cNvPr>
          <p:cNvSpPr txBox="1"/>
          <p:nvPr/>
        </p:nvSpPr>
        <p:spPr>
          <a:xfrm>
            <a:off x="7247378" y="2418930"/>
            <a:ext cx="740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703371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 surface water data viewer&#10;&#10;Description automatically generated">
            <a:extLst>
              <a:ext uri="{FF2B5EF4-FFF2-40B4-BE49-F238E27FC236}">
                <a16:creationId xmlns:a16="http://schemas.microsoft.com/office/drawing/2014/main" id="{C5421C5D-9C29-4B6B-CFB0-2216EE58D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1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 surface water data viewer&#10;&#10;Description automatically generated">
            <a:extLst>
              <a:ext uri="{FF2B5EF4-FFF2-40B4-BE49-F238E27FC236}">
                <a16:creationId xmlns:a16="http://schemas.microsoft.com/office/drawing/2014/main" id="{169EBE80-BB59-C670-349C-1C1126B90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85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lock Arc 17">
            <a:extLst>
              <a:ext uri="{FF2B5EF4-FFF2-40B4-BE49-F238E27FC236}">
                <a16:creationId xmlns:a16="http://schemas.microsoft.com/office/drawing/2014/main" id="{7D721BA4-ED8C-6C42-7AF5-B446E17F0D42}"/>
              </a:ext>
            </a:extLst>
          </p:cNvPr>
          <p:cNvSpPr/>
          <p:nvPr/>
        </p:nvSpPr>
        <p:spPr>
          <a:xfrm rot="11061963">
            <a:off x="6187542" y="4645362"/>
            <a:ext cx="648169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0AAD9C9-0CD6-35CF-F09C-923095102A1B}"/>
              </a:ext>
            </a:extLst>
          </p:cNvPr>
          <p:cNvSpPr/>
          <p:nvPr/>
        </p:nvSpPr>
        <p:spPr>
          <a:xfrm>
            <a:off x="6367468" y="4531944"/>
            <a:ext cx="197111" cy="345500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7AFBC5C-121E-D4A2-3983-77B0B9700049}"/>
              </a:ext>
            </a:extLst>
          </p:cNvPr>
          <p:cNvSpPr/>
          <p:nvPr/>
        </p:nvSpPr>
        <p:spPr>
          <a:xfrm>
            <a:off x="7208966" y="2777924"/>
            <a:ext cx="302439" cy="247356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AEEAC4A-1278-B869-9F7B-4DBC0BE725A0}"/>
              </a:ext>
            </a:extLst>
          </p:cNvPr>
          <p:cNvSpPr/>
          <p:nvPr/>
        </p:nvSpPr>
        <p:spPr>
          <a:xfrm>
            <a:off x="7360185" y="2002780"/>
            <a:ext cx="314578" cy="273210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55E316F-7D39-77FC-7EA3-69766F7F7E40}"/>
              </a:ext>
            </a:extLst>
          </p:cNvPr>
          <p:cNvGrpSpPr/>
          <p:nvPr/>
        </p:nvGrpSpPr>
        <p:grpSpPr>
          <a:xfrm>
            <a:off x="4257555" y="1562919"/>
            <a:ext cx="4284039" cy="2847612"/>
            <a:chOff x="4070430" y="1410519"/>
            <a:chExt cx="4284039" cy="2847612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88DD2CA-74D9-DC67-49DA-F7C5B65E65F2}"/>
                </a:ext>
              </a:extLst>
            </p:cNvPr>
            <p:cNvSpPr/>
            <p:nvPr/>
          </p:nvSpPr>
          <p:spPr>
            <a:xfrm>
              <a:off x="4070430" y="3291840"/>
              <a:ext cx="138896" cy="40222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230B004-3B84-53F2-7B3C-5FD06F0E880C}"/>
                </a:ext>
              </a:extLst>
            </p:cNvPr>
            <p:cNvSpPr/>
            <p:nvPr/>
          </p:nvSpPr>
          <p:spPr>
            <a:xfrm rot="5400000">
              <a:off x="6123634" y="3618680"/>
              <a:ext cx="60477" cy="38582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4EC2646-6DD4-2058-045B-6C1F05FC4029}"/>
                </a:ext>
              </a:extLst>
            </p:cNvPr>
            <p:cNvSpPr/>
            <p:nvPr/>
          </p:nvSpPr>
          <p:spPr>
            <a:xfrm>
              <a:off x="5703182" y="3492950"/>
              <a:ext cx="138896" cy="28840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A3B1876-74D7-009A-A632-89EF9294647F}"/>
                </a:ext>
              </a:extLst>
            </p:cNvPr>
            <p:cNvSpPr/>
            <p:nvPr/>
          </p:nvSpPr>
          <p:spPr>
            <a:xfrm rot="19872041">
              <a:off x="7130198" y="3955020"/>
              <a:ext cx="145896" cy="25006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Block Arc 54">
              <a:extLst>
                <a:ext uri="{FF2B5EF4-FFF2-40B4-BE49-F238E27FC236}">
                  <a16:creationId xmlns:a16="http://schemas.microsoft.com/office/drawing/2014/main" id="{F7159EB8-5D7E-390D-04F6-0281748D34AE}"/>
                </a:ext>
              </a:extLst>
            </p:cNvPr>
            <p:cNvSpPr/>
            <p:nvPr/>
          </p:nvSpPr>
          <p:spPr>
            <a:xfrm rot="14282135">
              <a:off x="7159305" y="1994998"/>
              <a:ext cx="441247" cy="434110"/>
            </a:xfrm>
            <a:prstGeom prst="blockArc">
              <a:avLst>
                <a:gd name="adj1" fmla="val 11930467"/>
                <a:gd name="adj2" fmla="val 0"/>
                <a:gd name="adj3" fmla="val 25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6" name="Block Arc 55">
              <a:extLst>
                <a:ext uri="{FF2B5EF4-FFF2-40B4-BE49-F238E27FC236}">
                  <a16:creationId xmlns:a16="http://schemas.microsoft.com/office/drawing/2014/main" id="{C16C7BFC-FD21-0935-6BF1-658B1D6BE6AE}"/>
                </a:ext>
              </a:extLst>
            </p:cNvPr>
            <p:cNvSpPr/>
            <p:nvPr/>
          </p:nvSpPr>
          <p:spPr>
            <a:xfrm rot="11398250">
              <a:off x="7103947" y="2705603"/>
              <a:ext cx="337700" cy="434110"/>
            </a:xfrm>
            <a:prstGeom prst="blockArc">
              <a:avLst>
                <a:gd name="adj1" fmla="val 11930467"/>
                <a:gd name="adj2" fmla="val 0"/>
                <a:gd name="adj3" fmla="val 25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2391A92-8E58-7169-4588-60C5574530BA}"/>
                </a:ext>
              </a:extLst>
            </p:cNvPr>
            <p:cNvSpPr/>
            <p:nvPr/>
          </p:nvSpPr>
          <p:spPr>
            <a:xfrm rot="19872041">
              <a:off x="8208573" y="1410519"/>
              <a:ext cx="145896" cy="25006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40D5639-C969-5327-3393-823C6368EDA2}"/>
                </a:ext>
              </a:extLst>
            </p:cNvPr>
            <p:cNvSpPr/>
            <p:nvPr/>
          </p:nvSpPr>
          <p:spPr>
            <a:xfrm>
              <a:off x="4339783" y="3302067"/>
              <a:ext cx="407530" cy="401832"/>
            </a:xfrm>
            <a:custGeom>
              <a:avLst/>
              <a:gdLst>
                <a:gd name="connsiteX0" fmla="*/ 220642 w 407530"/>
                <a:gd name="connsiteY0" fmla="*/ 100890 h 401832"/>
                <a:gd name="connsiteX1" fmla="*/ 220642 w 407530"/>
                <a:gd name="connsiteY1" fmla="*/ 100890 h 401832"/>
                <a:gd name="connsiteX2" fmla="*/ 47022 w 407530"/>
                <a:gd name="connsiteY2" fmla="*/ 19867 h 401832"/>
                <a:gd name="connsiteX3" fmla="*/ 12298 w 407530"/>
                <a:gd name="connsiteY3" fmla="*/ 31442 h 401832"/>
                <a:gd name="connsiteX4" fmla="*/ 723 w 407530"/>
                <a:gd name="connsiteY4" fmla="*/ 112465 h 401832"/>
                <a:gd name="connsiteX5" fmla="*/ 70171 w 407530"/>
                <a:gd name="connsiteY5" fmla="*/ 320809 h 401832"/>
                <a:gd name="connsiteX6" fmla="*/ 139620 w 407530"/>
                <a:gd name="connsiteY6" fmla="*/ 378682 h 401832"/>
                <a:gd name="connsiteX7" fmla="*/ 266941 w 407530"/>
                <a:gd name="connsiteY7" fmla="*/ 401832 h 401832"/>
                <a:gd name="connsiteX8" fmla="*/ 359539 w 407530"/>
                <a:gd name="connsiteY8" fmla="*/ 367108 h 401832"/>
                <a:gd name="connsiteX9" fmla="*/ 405837 w 407530"/>
                <a:gd name="connsiteY9" fmla="*/ 309234 h 401832"/>
                <a:gd name="connsiteX10" fmla="*/ 359539 w 407530"/>
                <a:gd name="connsiteY10" fmla="*/ 193487 h 401832"/>
                <a:gd name="connsiteX11" fmla="*/ 347964 w 407530"/>
                <a:gd name="connsiteY11" fmla="*/ 19867 h 401832"/>
                <a:gd name="connsiteX12" fmla="*/ 220642 w 407530"/>
                <a:gd name="connsiteY12" fmla="*/ 100890 h 40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530" h="401832">
                  <a:moveTo>
                    <a:pt x="220642" y="100890"/>
                  </a:moveTo>
                  <a:lnTo>
                    <a:pt x="220642" y="100890"/>
                  </a:lnTo>
                  <a:cubicBezTo>
                    <a:pt x="137331" y="29480"/>
                    <a:pt x="156265" y="19867"/>
                    <a:pt x="47022" y="19867"/>
                  </a:cubicBezTo>
                  <a:cubicBezTo>
                    <a:pt x="34821" y="19867"/>
                    <a:pt x="23873" y="27584"/>
                    <a:pt x="12298" y="31442"/>
                  </a:cubicBezTo>
                  <a:cubicBezTo>
                    <a:pt x="8440" y="58450"/>
                    <a:pt x="-2963" y="85433"/>
                    <a:pt x="723" y="112465"/>
                  </a:cubicBezTo>
                  <a:cubicBezTo>
                    <a:pt x="3219" y="130771"/>
                    <a:pt x="24804" y="275442"/>
                    <a:pt x="70171" y="320809"/>
                  </a:cubicBezTo>
                  <a:cubicBezTo>
                    <a:pt x="91479" y="342117"/>
                    <a:pt x="113780" y="363178"/>
                    <a:pt x="139620" y="378682"/>
                  </a:cubicBezTo>
                  <a:cubicBezTo>
                    <a:pt x="156676" y="388915"/>
                    <a:pt x="265713" y="401657"/>
                    <a:pt x="266941" y="401832"/>
                  </a:cubicBezTo>
                  <a:cubicBezTo>
                    <a:pt x="297807" y="390257"/>
                    <a:pt x="332111" y="385394"/>
                    <a:pt x="359539" y="367108"/>
                  </a:cubicBezTo>
                  <a:cubicBezTo>
                    <a:pt x="380095" y="353404"/>
                    <a:pt x="398738" y="332897"/>
                    <a:pt x="405837" y="309234"/>
                  </a:cubicBezTo>
                  <a:cubicBezTo>
                    <a:pt x="416495" y="273707"/>
                    <a:pt x="373916" y="217448"/>
                    <a:pt x="359539" y="193487"/>
                  </a:cubicBezTo>
                  <a:cubicBezTo>
                    <a:pt x="355681" y="135614"/>
                    <a:pt x="385711" y="63905"/>
                    <a:pt x="347964" y="19867"/>
                  </a:cubicBezTo>
                  <a:cubicBezTo>
                    <a:pt x="287702" y="-50438"/>
                    <a:pt x="241862" y="87386"/>
                    <a:pt x="220642" y="100890"/>
                  </a:cubicBezTo>
                  <a:close/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9F43377-82AD-554B-1A45-0BC54176E99D}"/>
                </a:ext>
              </a:extLst>
            </p:cNvPr>
            <p:cNvSpPr/>
            <p:nvPr/>
          </p:nvSpPr>
          <p:spPr>
            <a:xfrm>
              <a:off x="5906947" y="3302067"/>
              <a:ext cx="407530" cy="401832"/>
            </a:xfrm>
            <a:custGeom>
              <a:avLst/>
              <a:gdLst>
                <a:gd name="connsiteX0" fmla="*/ 220642 w 407530"/>
                <a:gd name="connsiteY0" fmla="*/ 100890 h 401832"/>
                <a:gd name="connsiteX1" fmla="*/ 220642 w 407530"/>
                <a:gd name="connsiteY1" fmla="*/ 100890 h 401832"/>
                <a:gd name="connsiteX2" fmla="*/ 47022 w 407530"/>
                <a:gd name="connsiteY2" fmla="*/ 19867 h 401832"/>
                <a:gd name="connsiteX3" fmla="*/ 12298 w 407530"/>
                <a:gd name="connsiteY3" fmla="*/ 31442 h 401832"/>
                <a:gd name="connsiteX4" fmla="*/ 723 w 407530"/>
                <a:gd name="connsiteY4" fmla="*/ 112465 h 401832"/>
                <a:gd name="connsiteX5" fmla="*/ 70171 w 407530"/>
                <a:gd name="connsiteY5" fmla="*/ 320809 h 401832"/>
                <a:gd name="connsiteX6" fmla="*/ 139620 w 407530"/>
                <a:gd name="connsiteY6" fmla="*/ 378682 h 401832"/>
                <a:gd name="connsiteX7" fmla="*/ 266941 w 407530"/>
                <a:gd name="connsiteY7" fmla="*/ 401832 h 401832"/>
                <a:gd name="connsiteX8" fmla="*/ 359539 w 407530"/>
                <a:gd name="connsiteY8" fmla="*/ 367108 h 401832"/>
                <a:gd name="connsiteX9" fmla="*/ 405837 w 407530"/>
                <a:gd name="connsiteY9" fmla="*/ 309234 h 401832"/>
                <a:gd name="connsiteX10" fmla="*/ 359539 w 407530"/>
                <a:gd name="connsiteY10" fmla="*/ 193487 h 401832"/>
                <a:gd name="connsiteX11" fmla="*/ 347964 w 407530"/>
                <a:gd name="connsiteY11" fmla="*/ 19867 h 401832"/>
                <a:gd name="connsiteX12" fmla="*/ 220642 w 407530"/>
                <a:gd name="connsiteY12" fmla="*/ 100890 h 40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530" h="401832">
                  <a:moveTo>
                    <a:pt x="220642" y="100890"/>
                  </a:moveTo>
                  <a:lnTo>
                    <a:pt x="220642" y="100890"/>
                  </a:lnTo>
                  <a:cubicBezTo>
                    <a:pt x="137331" y="29480"/>
                    <a:pt x="156265" y="19867"/>
                    <a:pt x="47022" y="19867"/>
                  </a:cubicBezTo>
                  <a:cubicBezTo>
                    <a:pt x="34821" y="19867"/>
                    <a:pt x="23873" y="27584"/>
                    <a:pt x="12298" y="31442"/>
                  </a:cubicBezTo>
                  <a:cubicBezTo>
                    <a:pt x="8440" y="58450"/>
                    <a:pt x="-2963" y="85433"/>
                    <a:pt x="723" y="112465"/>
                  </a:cubicBezTo>
                  <a:cubicBezTo>
                    <a:pt x="3219" y="130771"/>
                    <a:pt x="24804" y="275442"/>
                    <a:pt x="70171" y="320809"/>
                  </a:cubicBezTo>
                  <a:cubicBezTo>
                    <a:pt x="91479" y="342117"/>
                    <a:pt x="113780" y="363178"/>
                    <a:pt x="139620" y="378682"/>
                  </a:cubicBezTo>
                  <a:cubicBezTo>
                    <a:pt x="156676" y="388915"/>
                    <a:pt x="265713" y="401657"/>
                    <a:pt x="266941" y="401832"/>
                  </a:cubicBezTo>
                  <a:cubicBezTo>
                    <a:pt x="297807" y="390257"/>
                    <a:pt x="332111" y="385394"/>
                    <a:pt x="359539" y="367108"/>
                  </a:cubicBezTo>
                  <a:cubicBezTo>
                    <a:pt x="380095" y="353404"/>
                    <a:pt x="398738" y="332897"/>
                    <a:pt x="405837" y="309234"/>
                  </a:cubicBezTo>
                  <a:cubicBezTo>
                    <a:pt x="416495" y="273707"/>
                    <a:pt x="373916" y="217448"/>
                    <a:pt x="359539" y="193487"/>
                  </a:cubicBezTo>
                  <a:cubicBezTo>
                    <a:pt x="355681" y="135614"/>
                    <a:pt x="385711" y="63905"/>
                    <a:pt x="347964" y="19867"/>
                  </a:cubicBezTo>
                  <a:cubicBezTo>
                    <a:pt x="287702" y="-50438"/>
                    <a:pt x="241862" y="87386"/>
                    <a:pt x="220642" y="100890"/>
                  </a:cubicBezTo>
                  <a:close/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164401F-96EC-4F25-72E9-39393A5D87B3}"/>
                </a:ext>
              </a:extLst>
            </p:cNvPr>
            <p:cNvSpPr/>
            <p:nvPr/>
          </p:nvSpPr>
          <p:spPr>
            <a:xfrm>
              <a:off x="5906947" y="3856299"/>
              <a:ext cx="407530" cy="401832"/>
            </a:xfrm>
            <a:custGeom>
              <a:avLst/>
              <a:gdLst>
                <a:gd name="connsiteX0" fmla="*/ 220642 w 407530"/>
                <a:gd name="connsiteY0" fmla="*/ 100890 h 401832"/>
                <a:gd name="connsiteX1" fmla="*/ 220642 w 407530"/>
                <a:gd name="connsiteY1" fmla="*/ 100890 h 401832"/>
                <a:gd name="connsiteX2" fmla="*/ 47022 w 407530"/>
                <a:gd name="connsiteY2" fmla="*/ 19867 h 401832"/>
                <a:gd name="connsiteX3" fmla="*/ 12298 w 407530"/>
                <a:gd name="connsiteY3" fmla="*/ 31442 h 401832"/>
                <a:gd name="connsiteX4" fmla="*/ 723 w 407530"/>
                <a:gd name="connsiteY4" fmla="*/ 112465 h 401832"/>
                <a:gd name="connsiteX5" fmla="*/ 70171 w 407530"/>
                <a:gd name="connsiteY5" fmla="*/ 320809 h 401832"/>
                <a:gd name="connsiteX6" fmla="*/ 139620 w 407530"/>
                <a:gd name="connsiteY6" fmla="*/ 378682 h 401832"/>
                <a:gd name="connsiteX7" fmla="*/ 266941 w 407530"/>
                <a:gd name="connsiteY7" fmla="*/ 401832 h 401832"/>
                <a:gd name="connsiteX8" fmla="*/ 359539 w 407530"/>
                <a:gd name="connsiteY8" fmla="*/ 367108 h 401832"/>
                <a:gd name="connsiteX9" fmla="*/ 405837 w 407530"/>
                <a:gd name="connsiteY9" fmla="*/ 309234 h 401832"/>
                <a:gd name="connsiteX10" fmla="*/ 359539 w 407530"/>
                <a:gd name="connsiteY10" fmla="*/ 193487 h 401832"/>
                <a:gd name="connsiteX11" fmla="*/ 347964 w 407530"/>
                <a:gd name="connsiteY11" fmla="*/ 19867 h 401832"/>
                <a:gd name="connsiteX12" fmla="*/ 220642 w 407530"/>
                <a:gd name="connsiteY12" fmla="*/ 100890 h 40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530" h="401832">
                  <a:moveTo>
                    <a:pt x="220642" y="100890"/>
                  </a:moveTo>
                  <a:lnTo>
                    <a:pt x="220642" y="100890"/>
                  </a:lnTo>
                  <a:cubicBezTo>
                    <a:pt x="137331" y="29480"/>
                    <a:pt x="156265" y="19867"/>
                    <a:pt x="47022" y="19867"/>
                  </a:cubicBezTo>
                  <a:cubicBezTo>
                    <a:pt x="34821" y="19867"/>
                    <a:pt x="23873" y="27584"/>
                    <a:pt x="12298" y="31442"/>
                  </a:cubicBezTo>
                  <a:cubicBezTo>
                    <a:pt x="8440" y="58450"/>
                    <a:pt x="-2963" y="85433"/>
                    <a:pt x="723" y="112465"/>
                  </a:cubicBezTo>
                  <a:cubicBezTo>
                    <a:pt x="3219" y="130771"/>
                    <a:pt x="24804" y="275442"/>
                    <a:pt x="70171" y="320809"/>
                  </a:cubicBezTo>
                  <a:cubicBezTo>
                    <a:pt x="91479" y="342117"/>
                    <a:pt x="113780" y="363178"/>
                    <a:pt x="139620" y="378682"/>
                  </a:cubicBezTo>
                  <a:cubicBezTo>
                    <a:pt x="156676" y="388915"/>
                    <a:pt x="265713" y="401657"/>
                    <a:pt x="266941" y="401832"/>
                  </a:cubicBezTo>
                  <a:cubicBezTo>
                    <a:pt x="297807" y="390257"/>
                    <a:pt x="332111" y="385394"/>
                    <a:pt x="359539" y="367108"/>
                  </a:cubicBezTo>
                  <a:cubicBezTo>
                    <a:pt x="380095" y="353404"/>
                    <a:pt x="398738" y="332897"/>
                    <a:pt x="405837" y="309234"/>
                  </a:cubicBezTo>
                  <a:cubicBezTo>
                    <a:pt x="416495" y="273707"/>
                    <a:pt x="373916" y="217448"/>
                    <a:pt x="359539" y="193487"/>
                  </a:cubicBezTo>
                  <a:cubicBezTo>
                    <a:pt x="355681" y="135614"/>
                    <a:pt x="385711" y="63905"/>
                    <a:pt x="347964" y="19867"/>
                  </a:cubicBezTo>
                  <a:cubicBezTo>
                    <a:pt x="287702" y="-50438"/>
                    <a:pt x="241862" y="87386"/>
                    <a:pt x="220642" y="100890"/>
                  </a:cubicBezTo>
                  <a:close/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AD0D4A3-6486-AD34-973C-27611D900A67}"/>
                </a:ext>
              </a:extLst>
            </p:cNvPr>
            <p:cNvSpPr/>
            <p:nvPr/>
          </p:nvSpPr>
          <p:spPr>
            <a:xfrm>
              <a:off x="5238502" y="3165671"/>
              <a:ext cx="407530" cy="401832"/>
            </a:xfrm>
            <a:custGeom>
              <a:avLst/>
              <a:gdLst>
                <a:gd name="connsiteX0" fmla="*/ 220642 w 407530"/>
                <a:gd name="connsiteY0" fmla="*/ 100890 h 401832"/>
                <a:gd name="connsiteX1" fmla="*/ 220642 w 407530"/>
                <a:gd name="connsiteY1" fmla="*/ 100890 h 401832"/>
                <a:gd name="connsiteX2" fmla="*/ 47022 w 407530"/>
                <a:gd name="connsiteY2" fmla="*/ 19867 h 401832"/>
                <a:gd name="connsiteX3" fmla="*/ 12298 w 407530"/>
                <a:gd name="connsiteY3" fmla="*/ 31442 h 401832"/>
                <a:gd name="connsiteX4" fmla="*/ 723 w 407530"/>
                <a:gd name="connsiteY4" fmla="*/ 112465 h 401832"/>
                <a:gd name="connsiteX5" fmla="*/ 70171 w 407530"/>
                <a:gd name="connsiteY5" fmla="*/ 320809 h 401832"/>
                <a:gd name="connsiteX6" fmla="*/ 139620 w 407530"/>
                <a:gd name="connsiteY6" fmla="*/ 378682 h 401832"/>
                <a:gd name="connsiteX7" fmla="*/ 266941 w 407530"/>
                <a:gd name="connsiteY7" fmla="*/ 401832 h 401832"/>
                <a:gd name="connsiteX8" fmla="*/ 359539 w 407530"/>
                <a:gd name="connsiteY8" fmla="*/ 367108 h 401832"/>
                <a:gd name="connsiteX9" fmla="*/ 405837 w 407530"/>
                <a:gd name="connsiteY9" fmla="*/ 309234 h 401832"/>
                <a:gd name="connsiteX10" fmla="*/ 359539 w 407530"/>
                <a:gd name="connsiteY10" fmla="*/ 193487 h 401832"/>
                <a:gd name="connsiteX11" fmla="*/ 347964 w 407530"/>
                <a:gd name="connsiteY11" fmla="*/ 19867 h 401832"/>
                <a:gd name="connsiteX12" fmla="*/ 220642 w 407530"/>
                <a:gd name="connsiteY12" fmla="*/ 100890 h 40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530" h="401832">
                  <a:moveTo>
                    <a:pt x="220642" y="100890"/>
                  </a:moveTo>
                  <a:lnTo>
                    <a:pt x="220642" y="100890"/>
                  </a:lnTo>
                  <a:cubicBezTo>
                    <a:pt x="137331" y="29480"/>
                    <a:pt x="156265" y="19867"/>
                    <a:pt x="47022" y="19867"/>
                  </a:cubicBezTo>
                  <a:cubicBezTo>
                    <a:pt x="34821" y="19867"/>
                    <a:pt x="23873" y="27584"/>
                    <a:pt x="12298" y="31442"/>
                  </a:cubicBezTo>
                  <a:cubicBezTo>
                    <a:pt x="8440" y="58450"/>
                    <a:pt x="-2963" y="85433"/>
                    <a:pt x="723" y="112465"/>
                  </a:cubicBezTo>
                  <a:cubicBezTo>
                    <a:pt x="3219" y="130771"/>
                    <a:pt x="24804" y="275442"/>
                    <a:pt x="70171" y="320809"/>
                  </a:cubicBezTo>
                  <a:cubicBezTo>
                    <a:pt x="91479" y="342117"/>
                    <a:pt x="113780" y="363178"/>
                    <a:pt x="139620" y="378682"/>
                  </a:cubicBezTo>
                  <a:cubicBezTo>
                    <a:pt x="156676" y="388915"/>
                    <a:pt x="265713" y="401657"/>
                    <a:pt x="266941" y="401832"/>
                  </a:cubicBezTo>
                  <a:cubicBezTo>
                    <a:pt x="297807" y="390257"/>
                    <a:pt x="332111" y="385394"/>
                    <a:pt x="359539" y="367108"/>
                  </a:cubicBezTo>
                  <a:cubicBezTo>
                    <a:pt x="380095" y="353404"/>
                    <a:pt x="398738" y="332897"/>
                    <a:pt x="405837" y="309234"/>
                  </a:cubicBezTo>
                  <a:cubicBezTo>
                    <a:pt x="416495" y="273707"/>
                    <a:pt x="373916" y="217448"/>
                    <a:pt x="359539" y="193487"/>
                  </a:cubicBezTo>
                  <a:cubicBezTo>
                    <a:pt x="355681" y="135614"/>
                    <a:pt x="385711" y="63905"/>
                    <a:pt x="347964" y="19867"/>
                  </a:cubicBezTo>
                  <a:cubicBezTo>
                    <a:pt x="287702" y="-50438"/>
                    <a:pt x="241862" y="87386"/>
                    <a:pt x="220642" y="100890"/>
                  </a:cubicBezTo>
                  <a:close/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5219083-294B-1CDD-1C1B-D7E9F937BFA4}"/>
              </a:ext>
            </a:extLst>
          </p:cNvPr>
          <p:cNvGrpSpPr/>
          <p:nvPr/>
        </p:nvGrpSpPr>
        <p:grpSpPr>
          <a:xfrm>
            <a:off x="1958832" y="-1058260"/>
            <a:ext cx="8898807" cy="8942110"/>
            <a:chOff x="1511557" y="-1548397"/>
            <a:chExt cx="8898807" cy="8942110"/>
          </a:xfrm>
        </p:grpSpPr>
        <p:pic>
          <p:nvPicPr>
            <p:cNvPr id="63" name="Picture 62" descr="A satellite image of a water data viewer&#10;&#10;Description automatically generated">
              <a:extLst>
                <a:ext uri="{FF2B5EF4-FFF2-40B4-BE49-F238E27FC236}">
                  <a16:creationId xmlns:a16="http://schemas.microsoft.com/office/drawing/2014/main" id="{1346DE2F-3C8F-B253-D432-92D220AB32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8" t="14853" r="40309" b="15443"/>
            <a:stretch/>
          </p:blipFill>
          <p:spPr>
            <a:xfrm>
              <a:off x="1511557" y="-1548397"/>
              <a:ext cx="8898807" cy="8942110"/>
            </a:xfrm>
            <a:prstGeom prst="rect">
              <a:avLst/>
            </a:prstGeom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8251D6A-870D-236D-E794-8748A46890C9}"/>
                </a:ext>
              </a:extLst>
            </p:cNvPr>
            <p:cNvSpPr/>
            <p:nvPr/>
          </p:nvSpPr>
          <p:spPr>
            <a:xfrm rot="5400000">
              <a:off x="6348024" y="3128263"/>
              <a:ext cx="149050" cy="111762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F881A57-385E-949C-5219-41B794CEEC37}"/>
                </a:ext>
              </a:extLst>
            </p:cNvPr>
            <p:cNvSpPr/>
            <p:nvPr/>
          </p:nvSpPr>
          <p:spPr>
            <a:xfrm>
              <a:off x="5703182" y="3492950"/>
              <a:ext cx="138896" cy="288403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Block Arc 67">
              <a:extLst>
                <a:ext uri="{FF2B5EF4-FFF2-40B4-BE49-F238E27FC236}">
                  <a16:creationId xmlns:a16="http://schemas.microsoft.com/office/drawing/2014/main" id="{BF8CF65E-146B-F620-EE45-A705F4084056}"/>
                </a:ext>
              </a:extLst>
            </p:cNvPr>
            <p:cNvSpPr/>
            <p:nvPr/>
          </p:nvSpPr>
          <p:spPr>
            <a:xfrm rot="14282135">
              <a:off x="7159305" y="1994998"/>
              <a:ext cx="441247" cy="434110"/>
            </a:xfrm>
            <a:prstGeom prst="blockArc">
              <a:avLst>
                <a:gd name="adj1" fmla="val 11930467"/>
                <a:gd name="adj2" fmla="val 0"/>
                <a:gd name="adj3" fmla="val 25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CE98D15-D1C9-BB3B-CF7A-7EC17DC27E17}"/>
                </a:ext>
              </a:extLst>
            </p:cNvPr>
            <p:cNvSpPr/>
            <p:nvPr/>
          </p:nvSpPr>
          <p:spPr>
            <a:xfrm rot="19872041">
              <a:off x="8208573" y="1410519"/>
              <a:ext cx="145896" cy="25006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995F993-A851-DC3D-730A-943D56E0F751}"/>
                </a:ext>
              </a:extLst>
            </p:cNvPr>
            <p:cNvSpPr/>
            <p:nvPr/>
          </p:nvSpPr>
          <p:spPr>
            <a:xfrm>
              <a:off x="5988023" y="3174304"/>
              <a:ext cx="889848" cy="401832"/>
            </a:xfrm>
            <a:custGeom>
              <a:avLst/>
              <a:gdLst>
                <a:gd name="connsiteX0" fmla="*/ 220642 w 407530"/>
                <a:gd name="connsiteY0" fmla="*/ 100890 h 401832"/>
                <a:gd name="connsiteX1" fmla="*/ 220642 w 407530"/>
                <a:gd name="connsiteY1" fmla="*/ 100890 h 401832"/>
                <a:gd name="connsiteX2" fmla="*/ 47022 w 407530"/>
                <a:gd name="connsiteY2" fmla="*/ 19867 h 401832"/>
                <a:gd name="connsiteX3" fmla="*/ 12298 w 407530"/>
                <a:gd name="connsiteY3" fmla="*/ 31442 h 401832"/>
                <a:gd name="connsiteX4" fmla="*/ 723 w 407530"/>
                <a:gd name="connsiteY4" fmla="*/ 112465 h 401832"/>
                <a:gd name="connsiteX5" fmla="*/ 70171 w 407530"/>
                <a:gd name="connsiteY5" fmla="*/ 320809 h 401832"/>
                <a:gd name="connsiteX6" fmla="*/ 139620 w 407530"/>
                <a:gd name="connsiteY6" fmla="*/ 378682 h 401832"/>
                <a:gd name="connsiteX7" fmla="*/ 266941 w 407530"/>
                <a:gd name="connsiteY7" fmla="*/ 401832 h 401832"/>
                <a:gd name="connsiteX8" fmla="*/ 359539 w 407530"/>
                <a:gd name="connsiteY8" fmla="*/ 367108 h 401832"/>
                <a:gd name="connsiteX9" fmla="*/ 405837 w 407530"/>
                <a:gd name="connsiteY9" fmla="*/ 309234 h 401832"/>
                <a:gd name="connsiteX10" fmla="*/ 359539 w 407530"/>
                <a:gd name="connsiteY10" fmla="*/ 193487 h 401832"/>
                <a:gd name="connsiteX11" fmla="*/ 347964 w 407530"/>
                <a:gd name="connsiteY11" fmla="*/ 19867 h 401832"/>
                <a:gd name="connsiteX12" fmla="*/ 220642 w 407530"/>
                <a:gd name="connsiteY12" fmla="*/ 100890 h 40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530" h="401832">
                  <a:moveTo>
                    <a:pt x="220642" y="100890"/>
                  </a:moveTo>
                  <a:lnTo>
                    <a:pt x="220642" y="100890"/>
                  </a:lnTo>
                  <a:cubicBezTo>
                    <a:pt x="137331" y="29480"/>
                    <a:pt x="156265" y="19867"/>
                    <a:pt x="47022" y="19867"/>
                  </a:cubicBezTo>
                  <a:cubicBezTo>
                    <a:pt x="34821" y="19867"/>
                    <a:pt x="23873" y="27584"/>
                    <a:pt x="12298" y="31442"/>
                  </a:cubicBezTo>
                  <a:cubicBezTo>
                    <a:pt x="8440" y="58450"/>
                    <a:pt x="-2963" y="85433"/>
                    <a:pt x="723" y="112465"/>
                  </a:cubicBezTo>
                  <a:cubicBezTo>
                    <a:pt x="3219" y="130771"/>
                    <a:pt x="24804" y="275442"/>
                    <a:pt x="70171" y="320809"/>
                  </a:cubicBezTo>
                  <a:cubicBezTo>
                    <a:pt x="91479" y="342117"/>
                    <a:pt x="113780" y="363178"/>
                    <a:pt x="139620" y="378682"/>
                  </a:cubicBezTo>
                  <a:cubicBezTo>
                    <a:pt x="156676" y="388915"/>
                    <a:pt x="265713" y="401657"/>
                    <a:pt x="266941" y="401832"/>
                  </a:cubicBezTo>
                  <a:cubicBezTo>
                    <a:pt x="297807" y="390257"/>
                    <a:pt x="332111" y="385394"/>
                    <a:pt x="359539" y="367108"/>
                  </a:cubicBezTo>
                  <a:cubicBezTo>
                    <a:pt x="380095" y="353404"/>
                    <a:pt x="398738" y="332897"/>
                    <a:pt x="405837" y="309234"/>
                  </a:cubicBezTo>
                  <a:cubicBezTo>
                    <a:pt x="416495" y="273707"/>
                    <a:pt x="373916" y="217448"/>
                    <a:pt x="359539" y="193487"/>
                  </a:cubicBezTo>
                  <a:cubicBezTo>
                    <a:pt x="355681" y="135614"/>
                    <a:pt x="385711" y="63905"/>
                    <a:pt x="347964" y="19867"/>
                  </a:cubicBezTo>
                  <a:cubicBezTo>
                    <a:pt x="287702" y="-50438"/>
                    <a:pt x="241862" y="87386"/>
                    <a:pt x="220642" y="100890"/>
                  </a:cubicBezTo>
                  <a:close/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92271CD-2036-83FD-D5BB-8ED953859664}"/>
                </a:ext>
              </a:extLst>
            </p:cNvPr>
            <p:cNvSpPr/>
            <p:nvPr/>
          </p:nvSpPr>
          <p:spPr>
            <a:xfrm>
              <a:off x="5906946" y="3856299"/>
              <a:ext cx="1117629" cy="274287"/>
            </a:xfrm>
            <a:custGeom>
              <a:avLst/>
              <a:gdLst>
                <a:gd name="connsiteX0" fmla="*/ 220642 w 407530"/>
                <a:gd name="connsiteY0" fmla="*/ 100890 h 401832"/>
                <a:gd name="connsiteX1" fmla="*/ 220642 w 407530"/>
                <a:gd name="connsiteY1" fmla="*/ 100890 h 401832"/>
                <a:gd name="connsiteX2" fmla="*/ 47022 w 407530"/>
                <a:gd name="connsiteY2" fmla="*/ 19867 h 401832"/>
                <a:gd name="connsiteX3" fmla="*/ 12298 w 407530"/>
                <a:gd name="connsiteY3" fmla="*/ 31442 h 401832"/>
                <a:gd name="connsiteX4" fmla="*/ 723 w 407530"/>
                <a:gd name="connsiteY4" fmla="*/ 112465 h 401832"/>
                <a:gd name="connsiteX5" fmla="*/ 70171 w 407530"/>
                <a:gd name="connsiteY5" fmla="*/ 320809 h 401832"/>
                <a:gd name="connsiteX6" fmla="*/ 139620 w 407530"/>
                <a:gd name="connsiteY6" fmla="*/ 378682 h 401832"/>
                <a:gd name="connsiteX7" fmla="*/ 266941 w 407530"/>
                <a:gd name="connsiteY7" fmla="*/ 401832 h 401832"/>
                <a:gd name="connsiteX8" fmla="*/ 359539 w 407530"/>
                <a:gd name="connsiteY8" fmla="*/ 367108 h 401832"/>
                <a:gd name="connsiteX9" fmla="*/ 405837 w 407530"/>
                <a:gd name="connsiteY9" fmla="*/ 309234 h 401832"/>
                <a:gd name="connsiteX10" fmla="*/ 359539 w 407530"/>
                <a:gd name="connsiteY10" fmla="*/ 193487 h 401832"/>
                <a:gd name="connsiteX11" fmla="*/ 347964 w 407530"/>
                <a:gd name="connsiteY11" fmla="*/ 19867 h 401832"/>
                <a:gd name="connsiteX12" fmla="*/ 220642 w 407530"/>
                <a:gd name="connsiteY12" fmla="*/ 100890 h 40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530" h="401832">
                  <a:moveTo>
                    <a:pt x="220642" y="100890"/>
                  </a:moveTo>
                  <a:lnTo>
                    <a:pt x="220642" y="100890"/>
                  </a:lnTo>
                  <a:cubicBezTo>
                    <a:pt x="137331" y="29480"/>
                    <a:pt x="156265" y="19867"/>
                    <a:pt x="47022" y="19867"/>
                  </a:cubicBezTo>
                  <a:cubicBezTo>
                    <a:pt x="34821" y="19867"/>
                    <a:pt x="23873" y="27584"/>
                    <a:pt x="12298" y="31442"/>
                  </a:cubicBezTo>
                  <a:cubicBezTo>
                    <a:pt x="8440" y="58450"/>
                    <a:pt x="-2963" y="85433"/>
                    <a:pt x="723" y="112465"/>
                  </a:cubicBezTo>
                  <a:cubicBezTo>
                    <a:pt x="3219" y="130771"/>
                    <a:pt x="24804" y="275442"/>
                    <a:pt x="70171" y="320809"/>
                  </a:cubicBezTo>
                  <a:cubicBezTo>
                    <a:pt x="91479" y="342117"/>
                    <a:pt x="113780" y="363178"/>
                    <a:pt x="139620" y="378682"/>
                  </a:cubicBezTo>
                  <a:cubicBezTo>
                    <a:pt x="156676" y="388915"/>
                    <a:pt x="265713" y="401657"/>
                    <a:pt x="266941" y="401832"/>
                  </a:cubicBezTo>
                  <a:cubicBezTo>
                    <a:pt x="297807" y="390257"/>
                    <a:pt x="332111" y="385394"/>
                    <a:pt x="359539" y="367108"/>
                  </a:cubicBezTo>
                  <a:cubicBezTo>
                    <a:pt x="380095" y="353404"/>
                    <a:pt x="398738" y="332897"/>
                    <a:pt x="405837" y="309234"/>
                  </a:cubicBezTo>
                  <a:cubicBezTo>
                    <a:pt x="416495" y="273707"/>
                    <a:pt x="373916" y="217448"/>
                    <a:pt x="359539" y="193487"/>
                  </a:cubicBezTo>
                  <a:cubicBezTo>
                    <a:pt x="355681" y="135614"/>
                    <a:pt x="385711" y="63905"/>
                    <a:pt x="347964" y="19867"/>
                  </a:cubicBezTo>
                  <a:cubicBezTo>
                    <a:pt x="287702" y="-50438"/>
                    <a:pt x="241862" y="87386"/>
                    <a:pt x="220642" y="100890"/>
                  </a:cubicBezTo>
                  <a:close/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Block Arc 75">
            <a:extLst>
              <a:ext uri="{FF2B5EF4-FFF2-40B4-BE49-F238E27FC236}">
                <a16:creationId xmlns:a16="http://schemas.microsoft.com/office/drawing/2014/main" id="{9F16DE84-409A-3AD5-03BC-651E0117FF71}"/>
              </a:ext>
            </a:extLst>
          </p:cNvPr>
          <p:cNvSpPr/>
          <p:nvPr/>
        </p:nvSpPr>
        <p:spPr>
          <a:xfrm rot="5400000">
            <a:off x="3819861" y="5285626"/>
            <a:ext cx="441247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67A5AE4F-F3BE-F464-2946-EBC18E42AD8E}"/>
              </a:ext>
            </a:extLst>
          </p:cNvPr>
          <p:cNvSpPr/>
          <p:nvPr/>
        </p:nvSpPr>
        <p:spPr>
          <a:xfrm>
            <a:off x="3920051" y="5875200"/>
            <a:ext cx="407530" cy="40183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68F4E53-E8A3-80D2-F7E5-0E73B6CB695C}"/>
              </a:ext>
            </a:extLst>
          </p:cNvPr>
          <p:cNvSpPr/>
          <p:nvPr/>
        </p:nvSpPr>
        <p:spPr>
          <a:xfrm rot="5400000">
            <a:off x="4037924" y="4489061"/>
            <a:ext cx="138896" cy="402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FB09497-4813-5390-3B7B-5F6733EA8D33}"/>
              </a:ext>
            </a:extLst>
          </p:cNvPr>
          <p:cNvSpPr txBox="1"/>
          <p:nvPr/>
        </p:nvSpPr>
        <p:spPr>
          <a:xfrm>
            <a:off x="1959094" y="4583436"/>
            <a:ext cx="251716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Ditch plug</a:t>
            </a:r>
          </a:p>
          <a:p>
            <a:r>
              <a:rPr lang="en-US" dirty="0"/>
              <a:t>Water control</a:t>
            </a:r>
          </a:p>
          <a:p>
            <a:endParaRPr lang="en-US" dirty="0"/>
          </a:p>
          <a:p>
            <a:r>
              <a:rPr lang="en-US" dirty="0"/>
              <a:t>Eyebrow berm</a:t>
            </a:r>
          </a:p>
          <a:p>
            <a:endParaRPr lang="en-US" dirty="0"/>
          </a:p>
          <a:p>
            <a:r>
              <a:rPr lang="en-US" dirty="0"/>
              <a:t>Scrape, spoil source</a:t>
            </a:r>
          </a:p>
        </p:txBody>
      </p:sp>
      <p:sp>
        <p:nvSpPr>
          <p:cNvPr id="92" name="Block Arc 91">
            <a:extLst>
              <a:ext uri="{FF2B5EF4-FFF2-40B4-BE49-F238E27FC236}">
                <a16:creationId xmlns:a16="http://schemas.microsoft.com/office/drawing/2014/main" id="{96CA013E-1093-C98D-881D-D31824D39C30}"/>
              </a:ext>
            </a:extLst>
          </p:cNvPr>
          <p:cNvSpPr/>
          <p:nvPr/>
        </p:nvSpPr>
        <p:spPr>
          <a:xfrm rot="10518248">
            <a:off x="6748296" y="5011062"/>
            <a:ext cx="394671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AF16B06-3555-EF68-6094-E7A3F24C38CC}"/>
              </a:ext>
            </a:extLst>
          </p:cNvPr>
          <p:cNvSpPr/>
          <p:nvPr/>
        </p:nvSpPr>
        <p:spPr>
          <a:xfrm>
            <a:off x="6804038" y="4995635"/>
            <a:ext cx="299601" cy="17185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F2C65494-F8B6-6792-F37B-C87132B50EB0}"/>
              </a:ext>
            </a:extLst>
          </p:cNvPr>
          <p:cNvSpPr/>
          <p:nvPr/>
        </p:nvSpPr>
        <p:spPr>
          <a:xfrm>
            <a:off x="7826656" y="2607904"/>
            <a:ext cx="299601" cy="17185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D1A7476-81DC-8920-B5E2-D21B6B0C40F6}"/>
              </a:ext>
            </a:extLst>
          </p:cNvPr>
          <p:cNvSpPr txBox="1"/>
          <p:nvPr/>
        </p:nvSpPr>
        <p:spPr>
          <a:xfrm>
            <a:off x="6739476" y="4161987"/>
            <a:ext cx="40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06208A4-B144-83EE-AEDE-4EF0D7AF8A02}"/>
              </a:ext>
            </a:extLst>
          </p:cNvPr>
          <p:cNvSpPr txBox="1"/>
          <p:nvPr/>
        </p:nvSpPr>
        <p:spPr>
          <a:xfrm>
            <a:off x="5801015" y="3956175"/>
            <a:ext cx="308659" cy="36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EFA8348-9F5F-A55A-E04E-D6A93D42D56C}"/>
              </a:ext>
            </a:extLst>
          </p:cNvPr>
          <p:cNvSpPr txBox="1"/>
          <p:nvPr/>
        </p:nvSpPr>
        <p:spPr>
          <a:xfrm>
            <a:off x="8290473" y="2091324"/>
            <a:ext cx="40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8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1AA3B5F-EAA8-FD2C-D6E7-BA127D0B5DDA}"/>
              </a:ext>
            </a:extLst>
          </p:cNvPr>
          <p:cNvSpPr txBox="1"/>
          <p:nvPr/>
        </p:nvSpPr>
        <p:spPr>
          <a:xfrm>
            <a:off x="7315064" y="2639129"/>
            <a:ext cx="40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07CCB88-769C-EF0D-F155-0B246E79AD47}"/>
              </a:ext>
            </a:extLst>
          </p:cNvPr>
          <p:cNvSpPr txBox="1"/>
          <p:nvPr/>
        </p:nvSpPr>
        <p:spPr>
          <a:xfrm>
            <a:off x="7252515" y="3727636"/>
            <a:ext cx="40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D0B5B10-3A8B-8267-8755-3F885821DAF3}"/>
              </a:ext>
            </a:extLst>
          </p:cNvPr>
          <p:cNvSpPr txBox="1"/>
          <p:nvPr/>
        </p:nvSpPr>
        <p:spPr>
          <a:xfrm>
            <a:off x="6556496" y="4912725"/>
            <a:ext cx="40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18" name="Block Arc 117">
            <a:extLst>
              <a:ext uri="{FF2B5EF4-FFF2-40B4-BE49-F238E27FC236}">
                <a16:creationId xmlns:a16="http://schemas.microsoft.com/office/drawing/2014/main" id="{D7A56D10-D26D-DB1F-EDBB-316C0FDD89FC}"/>
              </a:ext>
            </a:extLst>
          </p:cNvPr>
          <p:cNvSpPr/>
          <p:nvPr/>
        </p:nvSpPr>
        <p:spPr>
          <a:xfrm rot="10627311">
            <a:off x="7970362" y="3329035"/>
            <a:ext cx="337700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0FCBAA84-943F-633F-1964-E7E287E64003}"/>
              </a:ext>
            </a:extLst>
          </p:cNvPr>
          <p:cNvSpPr/>
          <p:nvPr/>
        </p:nvSpPr>
        <p:spPr>
          <a:xfrm>
            <a:off x="8005666" y="3339425"/>
            <a:ext cx="299601" cy="17185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7247AD9-1FF4-0B45-42AC-F1ACCF96D61E}"/>
              </a:ext>
            </a:extLst>
          </p:cNvPr>
          <p:cNvSpPr txBox="1"/>
          <p:nvPr/>
        </p:nvSpPr>
        <p:spPr>
          <a:xfrm>
            <a:off x="8236640" y="3412795"/>
            <a:ext cx="407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</a:p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1A1EE3B1-B130-CBB8-FF6A-AFC5A0856BF5}"/>
              </a:ext>
            </a:extLst>
          </p:cNvPr>
          <p:cNvSpPr/>
          <p:nvPr/>
        </p:nvSpPr>
        <p:spPr>
          <a:xfrm rot="363343">
            <a:off x="7457908" y="3842252"/>
            <a:ext cx="145896" cy="2500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A4FDFBDA-C0DA-1664-E81A-833D8B95BDCA}"/>
              </a:ext>
            </a:extLst>
          </p:cNvPr>
          <p:cNvSpPr/>
          <p:nvPr/>
        </p:nvSpPr>
        <p:spPr>
          <a:xfrm>
            <a:off x="7306479" y="3594362"/>
            <a:ext cx="299601" cy="17185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9C3932F2-4515-1532-D38D-E9606B4D49D9}"/>
              </a:ext>
            </a:extLst>
          </p:cNvPr>
          <p:cNvSpPr/>
          <p:nvPr/>
        </p:nvSpPr>
        <p:spPr>
          <a:xfrm>
            <a:off x="7286767" y="4705222"/>
            <a:ext cx="299601" cy="17185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Block Arc 27">
            <a:extLst>
              <a:ext uri="{FF2B5EF4-FFF2-40B4-BE49-F238E27FC236}">
                <a16:creationId xmlns:a16="http://schemas.microsoft.com/office/drawing/2014/main" id="{C04D1DA2-B3CC-7DE5-0402-4E3B3E022B89}"/>
              </a:ext>
            </a:extLst>
          </p:cNvPr>
          <p:cNvSpPr/>
          <p:nvPr/>
        </p:nvSpPr>
        <p:spPr>
          <a:xfrm rot="4865290">
            <a:off x="8707992" y="2966715"/>
            <a:ext cx="337700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Block Arc 28">
            <a:extLst>
              <a:ext uri="{FF2B5EF4-FFF2-40B4-BE49-F238E27FC236}">
                <a16:creationId xmlns:a16="http://schemas.microsoft.com/office/drawing/2014/main" id="{B2FAB708-AC5E-395F-A370-31BC7363100E}"/>
              </a:ext>
            </a:extLst>
          </p:cNvPr>
          <p:cNvSpPr/>
          <p:nvPr/>
        </p:nvSpPr>
        <p:spPr>
          <a:xfrm rot="5231127">
            <a:off x="8662050" y="2465579"/>
            <a:ext cx="337700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A0511A-BB5C-899C-FADA-21E048B0867F}"/>
              </a:ext>
            </a:extLst>
          </p:cNvPr>
          <p:cNvSpPr/>
          <p:nvPr/>
        </p:nvSpPr>
        <p:spPr>
          <a:xfrm rot="4103104">
            <a:off x="6253704" y="2958292"/>
            <a:ext cx="138896" cy="288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74376C-0110-FD9F-0085-CD4D11BA6BC1}"/>
              </a:ext>
            </a:extLst>
          </p:cNvPr>
          <p:cNvSpPr/>
          <p:nvPr/>
        </p:nvSpPr>
        <p:spPr>
          <a:xfrm rot="4103104">
            <a:off x="7526764" y="2439525"/>
            <a:ext cx="138896" cy="288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639542-72B9-0F62-0DA8-437C8A6648B5}"/>
              </a:ext>
            </a:extLst>
          </p:cNvPr>
          <p:cNvSpPr/>
          <p:nvPr/>
        </p:nvSpPr>
        <p:spPr>
          <a:xfrm rot="19872041">
            <a:off x="8072914" y="4118369"/>
            <a:ext cx="145896" cy="2500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6B7307-4846-E472-3B55-B643D034074A}"/>
              </a:ext>
            </a:extLst>
          </p:cNvPr>
          <p:cNvSpPr txBox="1"/>
          <p:nvPr/>
        </p:nvSpPr>
        <p:spPr>
          <a:xfrm>
            <a:off x="6408236" y="3052653"/>
            <a:ext cx="40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C07FDF-40AA-0E68-FDC1-EE6AE3E7CD8A}"/>
              </a:ext>
            </a:extLst>
          </p:cNvPr>
          <p:cNvSpPr txBox="1"/>
          <p:nvPr/>
        </p:nvSpPr>
        <p:spPr>
          <a:xfrm>
            <a:off x="7252515" y="2231107"/>
            <a:ext cx="40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BDB48E8-D1DE-A348-362F-88F3A3326E45}"/>
              </a:ext>
            </a:extLst>
          </p:cNvPr>
          <p:cNvSpPr txBox="1"/>
          <p:nvPr/>
        </p:nvSpPr>
        <p:spPr>
          <a:xfrm>
            <a:off x="8122334" y="4007555"/>
            <a:ext cx="407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  <a:p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540881-40FF-8A7F-5975-74A97D8F131F}"/>
              </a:ext>
            </a:extLst>
          </p:cNvPr>
          <p:cNvSpPr txBox="1"/>
          <p:nvPr/>
        </p:nvSpPr>
        <p:spPr>
          <a:xfrm>
            <a:off x="8568615" y="2502389"/>
            <a:ext cx="407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</a:p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E2F0F04-3662-CA32-D7A6-050C4DB44431}"/>
              </a:ext>
            </a:extLst>
          </p:cNvPr>
          <p:cNvSpPr txBox="1"/>
          <p:nvPr/>
        </p:nvSpPr>
        <p:spPr>
          <a:xfrm>
            <a:off x="8577910" y="2999104"/>
            <a:ext cx="40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4AB5D089-4C27-F709-C64F-8768800D5BEF}"/>
              </a:ext>
            </a:extLst>
          </p:cNvPr>
          <p:cNvSpPr/>
          <p:nvPr/>
        </p:nvSpPr>
        <p:spPr>
          <a:xfrm>
            <a:off x="8372392" y="2750977"/>
            <a:ext cx="299601" cy="375037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9089E38-1284-A4E6-F1D9-165A7F3E4696}"/>
              </a:ext>
            </a:extLst>
          </p:cNvPr>
          <p:cNvSpPr/>
          <p:nvPr/>
        </p:nvSpPr>
        <p:spPr>
          <a:xfrm rot="5400000">
            <a:off x="4032325" y="4861888"/>
            <a:ext cx="182980" cy="36933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D1C714-2CC0-9AC8-ED97-4C72486E9E58}"/>
              </a:ext>
            </a:extLst>
          </p:cNvPr>
          <p:cNvSpPr/>
          <p:nvPr/>
        </p:nvSpPr>
        <p:spPr>
          <a:xfrm rot="9611142">
            <a:off x="7530409" y="4360335"/>
            <a:ext cx="200773" cy="3980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0BBFF33-3C31-9DF3-4CAC-B905C057E3BB}"/>
              </a:ext>
            </a:extLst>
          </p:cNvPr>
          <p:cNvSpPr/>
          <p:nvPr/>
        </p:nvSpPr>
        <p:spPr>
          <a:xfrm rot="19816177">
            <a:off x="7552303" y="4440649"/>
            <a:ext cx="178315" cy="21906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B3990B-6C1A-A7F0-F2BC-C37BD1DBC3B8}"/>
              </a:ext>
            </a:extLst>
          </p:cNvPr>
          <p:cNvSpPr txBox="1"/>
          <p:nvPr/>
        </p:nvSpPr>
        <p:spPr>
          <a:xfrm rot="20403771">
            <a:off x="7694700" y="4293514"/>
            <a:ext cx="407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</a:p>
          <a:p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507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lock Arc 17">
            <a:extLst>
              <a:ext uri="{FF2B5EF4-FFF2-40B4-BE49-F238E27FC236}">
                <a16:creationId xmlns:a16="http://schemas.microsoft.com/office/drawing/2014/main" id="{7D721BA4-ED8C-6C42-7AF5-B446E17F0D42}"/>
              </a:ext>
            </a:extLst>
          </p:cNvPr>
          <p:cNvSpPr/>
          <p:nvPr/>
        </p:nvSpPr>
        <p:spPr>
          <a:xfrm rot="11061963">
            <a:off x="6187542" y="4645362"/>
            <a:ext cx="648169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0AAD9C9-0CD6-35CF-F09C-923095102A1B}"/>
              </a:ext>
            </a:extLst>
          </p:cNvPr>
          <p:cNvSpPr/>
          <p:nvPr/>
        </p:nvSpPr>
        <p:spPr>
          <a:xfrm>
            <a:off x="6367468" y="4531944"/>
            <a:ext cx="197111" cy="345500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7AFBC5C-121E-D4A2-3983-77B0B9700049}"/>
              </a:ext>
            </a:extLst>
          </p:cNvPr>
          <p:cNvSpPr/>
          <p:nvPr/>
        </p:nvSpPr>
        <p:spPr>
          <a:xfrm>
            <a:off x="7208966" y="2777924"/>
            <a:ext cx="302439" cy="247356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AEEAC4A-1278-B869-9F7B-4DBC0BE725A0}"/>
              </a:ext>
            </a:extLst>
          </p:cNvPr>
          <p:cNvSpPr/>
          <p:nvPr/>
        </p:nvSpPr>
        <p:spPr>
          <a:xfrm>
            <a:off x="7360185" y="2002780"/>
            <a:ext cx="314578" cy="273210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5219083-294B-1CDD-1C1B-D7E9F937BFA4}"/>
              </a:ext>
            </a:extLst>
          </p:cNvPr>
          <p:cNvGrpSpPr/>
          <p:nvPr/>
        </p:nvGrpSpPr>
        <p:grpSpPr>
          <a:xfrm>
            <a:off x="4359589" y="93714"/>
            <a:ext cx="5289630" cy="6898512"/>
            <a:chOff x="5229533" y="167260"/>
            <a:chExt cx="3715473" cy="5215443"/>
          </a:xfrm>
        </p:grpSpPr>
        <p:pic>
          <p:nvPicPr>
            <p:cNvPr id="63" name="Picture 62" descr="A satellite image of a water data viewer&#10;&#10;Description automatically generated">
              <a:extLst>
                <a:ext uri="{FF2B5EF4-FFF2-40B4-BE49-F238E27FC236}">
                  <a16:creationId xmlns:a16="http://schemas.microsoft.com/office/drawing/2014/main" id="{1346DE2F-3C8F-B253-D432-92D220AB32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25" t="28245" r="49302" b="31100"/>
            <a:stretch/>
          </p:blipFill>
          <p:spPr>
            <a:xfrm>
              <a:off x="5229533" y="167260"/>
              <a:ext cx="3715473" cy="521544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8251D6A-870D-236D-E794-8748A46890C9}"/>
                </a:ext>
              </a:extLst>
            </p:cNvPr>
            <p:cNvSpPr/>
            <p:nvPr/>
          </p:nvSpPr>
          <p:spPr>
            <a:xfrm rot="5400000">
              <a:off x="6348024" y="3128263"/>
              <a:ext cx="149050" cy="111762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F881A57-385E-949C-5219-41B794CEEC37}"/>
                </a:ext>
              </a:extLst>
            </p:cNvPr>
            <p:cNvSpPr/>
            <p:nvPr/>
          </p:nvSpPr>
          <p:spPr>
            <a:xfrm>
              <a:off x="5703182" y="3492950"/>
              <a:ext cx="138896" cy="288403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Block Arc 67">
              <a:extLst>
                <a:ext uri="{FF2B5EF4-FFF2-40B4-BE49-F238E27FC236}">
                  <a16:creationId xmlns:a16="http://schemas.microsoft.com/office/drawing/2014/main" id="{BF8CF65E-146B-F620-EE45-A705F4084056}"/>
                </a:ext>
              </a:extLst>
            </p:cNvPr>
            <p:cNvSpPr/>
            <p:nvPr/>
          </p:nvSpPr>
          <p:spPr>
            <a:xfrm rot="14282135">
              <a:off x="7288964" y="1978790"/>
              <a:ext cx="355920" cy="268338"/>
            </a:xfrm>
            <a:prstGeom prst="blockArc">
              <a:avLst>
                <a:gd name="adj1" fmla="val 11930467"/>
                <a:gd name="adj2" fmla="val 0"/>
                <a:gd name="adj3" fmla="val 25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CE98D15-D1C9-BB3B-CF7A-7EC17DC27E17}"/>
                </a:ext>
              </a:extLst>
            </p:cNvPr>
            <p:cNvSpPr/>
            <p:nvPr/>
          </p:nvSpPr>
          <p:spPr>
            <a:xfrm rot="19872041">
              <a:off x="8208573" y="1410519"/>
              <a:ext cx="145896" cy="25006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995F993-A851-DC3D-730A-943D56E0F751}"/>
                </a:ext>
              </a:extLst>
            </p:cNvPr>
            <p:cNvSpPr/>
            <p:nvPr/>
          </p:nvSpPr>
          <p:spPr>
            <a:xfrm>
              <a:off x="5988023" y="3174304"/>
              <a:ext cx="889848" cy="401832"/>
            </a:xfrm>
            <a:custGeom>
              <a:avLst/>
              <a:gdLst>
                <a:gd name="connsiteX0" fmla="*/ 220642 w 407530"/>
                <a:gd name="connsiteY0" fmla="*/ 100890 h 401832"/>
                <a:gd name="connsiteX1" fmla="*/ 220642 w 407530"/>
                <a:gd name="connsiteY1" fmla="*/ 100890 h 401832"/>
                <a:gd name="connsiteX2" fmla="*/ 47022 w 407530"/>
                <a:gd name="connsiteY2" fmla="*/ 19867 h 401832"/>
                <a:gd name="connsiteX3" fmla="*/ 12298 w 407530"/>
                <a:gd name="connsiteY3" fmla="*/ 31442 h 401832"/>
                <a:gd name="connsiteX4" fmla="*/ 723 w 407530"/>
                <a:gd name="connsiteY4" fmla="*/ 112465 h 401832"/>
                <a:gd name="connsiteX5" fmla="*/ 70171 w 407530"/>
                <a:gd name="connsiteY5" fmla="*/ 320809 h 401832"/>
                <a:gd name="connsiteX6" fmla="*/ 139620 w 407530"/>
                <a:gd name="connsiteY6" fmla="*/ 378682 h 401832"/>
                <a:gd name="connsiteX7" fmla="*/ 266941 w 407530"/>
                <a:gd name="connsiteY7" fmla="*/ 401832 h 401832"/>
                <a:gd name="connsiteX8" fmla="*/ 359539 w 407530"/>
                <a:gd name="connsiteY8" fmla="*/ 367108 h 401832"/>
                <a:gd name="connsiteX9" fmla="*/ 405837 w 407530"/>
                <a:gd name="connsiteY9" fmla="*/ 309234 h 401832"/>
                <a:gd name="connsiteX10" fmla="*/ 359539 w 407530"/>
                <a:gd name="connsiteY10" fmla="*/ 193487 h 401832"/>
                <a:gd name="connsiteX11" fmla="*/ 347964 w 407530"/>
                <a:gd name="connsiteY11" fmla="*/ 19867 h 401832"/>
                <a:gd name="connsiteX12" fmla="*/ 220642 w 407530"/>
                <a:gd name="connsiteY12" fmla="*/ 100890 h 40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530" h="401832">
                  <a:moveTo>
                    <a:pt x="220642" y="100890"/>
                  </a:moveTo>
                  <a:lnTo>
                    <a:pt x="220642" y="100890"/>
                  </a:lnTo>
                  <a:cubicBezTo>
                    <a:pt x="137331" y="29480"/>
                    <a:pt x="156265" y="19867"/>
                    <a:pt x="47022" y="19867"/>
                  </a:cubicBezTo>
                  <a:cubicBezTo>
                    <a:pt x="34821" y="19867"/>
                    <a:pt x="23873" y="27584"/>
                    <a:pt x="12298" y="31442"/>
                  </a:cubicBezTo>
                  <a:cubicBezTo>
                    <a:pt x="8440" y="58450"/>
                    <a:pt x="-2963" y="85433"/>
                    <a:pt x="723" y="112465"/>
                  </a:cubicBezTo>
                  <a:cubicBezTo>
                    <a:pt x="3219" y="130771"/>
                    <a:pt x="24804" y="275442"/>
                    <a:pt x="70171" y="320809"/>
                  </a:cubicBezTo>
                  <a:cubicBezTo>
                    <a:pt x="91479" y="342117"/>
                    <a:pt x="113780" y="363178"/>
                    <a:pt x="139620" y="378682"/>
                  </a:cubicBezTo>
                  <a:cubicBezTo>
                    <a:pt x="156676" y="388915"/>
                    <a:pt x="265713" y="401657"/>
                    <a:pt x="266941" y="401832"/>
                  </a:cubicBezTo>
                  <a:cubicBezTo>
                    <a:pt x="297807" y="390257"/>
                    <a:pt x="332111" y="385394"/>
                    <a:pt x="359539" y="367108"/>
                  </a:cubicBezTo>
                  <a:cubicBezTo>
                    <a:pt x="380095" y="353404"/>
                    <a:pt x="398738" y="332897"/>
                    <a:pt x="405837" y="309234"/>
                  </a:cubicBezTo>
                  <a:cubicBezTo>
                    <a:pt x="416495" y="273707"/>
                    <a:pt x="373916" y="217448"/>
                    <a:pt x="359539" y="193487"/>
                  </a:cubicBezTo>
                  <a:cubicBezTo>
                    <a:pt x="355681" y="135614"/>
                    <a:pt x="385711" y="63905"/>
                    <a:pt x="347964" y="19867"/>
                  </a:cubicBezTo>
                  <a:cubicBezTo>
                    <a:pt x="287702" y="-50438"/>
                    <a:pt x="241862" y="87386"/>
                    <a:pt x="220642" y="100890"/>
                  </a:cubicBezTo>
                  <a:close/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92271CD-2036-83FD-D5BB-8ED953859664}"/>
                </a:ext>
              </a:extLst>
            </p:cNvPr>
            <p:cNvSpPr/>
            <p:nvPr/>
          </p:nvSpPr>
          <p:spPr>
            <a:xfrm>
              <a:off x="5906946" y="3856299"/>
              <a:ext cx="1117629" cy="274287"/>
            </a:xfrm>
            <a:custGeom>
              <a:avLst/>
              <a:gdLst>
                <a:gd name="connsiteX0" fmla="*/ 220642 w 407530"/>
                <a:gd name="connsiteY0" fmla="*/ 100890 h 401832"/>
                <a:gd name="connsiteX1" fmla="*/ 220642 w 407530"/>
                <a:gd name="connsiteY1" fmla="*/ 100890 h 401832"/>
                <a:gd name="connsiteX2" fmla="*/ 47022 w 407530"/>
                <a:gd name="connsiteY2" fmla="*/ 19867 h 401832"/>
                <a:gd name="connsiteX3" fmla="*/ 12298 w 407530"/>
                <a:gd name="connsiteY3" fmla="*/ 31442 h 401832"/>
                <a:gd name="connsiteX4" fmla="*/ 723 w 407530"/>
                <a:gd name="connsiteY4" fmla="*/ 112465 h 401832"/>
                <a:gd name="connsiteX5" fmla="*/ 70171 w 407530"/>
                <a:gd name="connsiteY5" fmla="*/ 320809 h 401832"/>
                <a:gd name="connsiteX6" fmla="*/ 139620 w 407530"/>
                <a:gd name="connsiteY6" fmla="*/ 378682 h 401832"/>
                <a:gd name="connsiteX7" fmla="*/ 266941 w 407530"/>
                <a:gd name="connsiteY7" fmla="*/ 401832 h 401832"/>
                <a:gd name="connsiteX8" fmla="*/ 359539 w 407530"/>
                <a:gd name="connsiteY8" fmla="*/ 367108 h 401832"/>
                <a:gd name="connsiteX9" fmla="*/ 405837 w 407530"/>
                <a:gd name="connsiteY9" fmla="*/ 309234 h 401832"/>
                <a:gd name="connsiteX10" fmla="*/ 359539 w 407530"/>
                <a:gd name="connsiteY10" fmla="*/ 193487 h 401832"/>
                <a:gd name="connsiteX11" fmla="*/ 347964 w 407530"/>
                <a:gd name="connsiteY11" fmla="*/ 19867 h 401832"/>
                <a:gd name="connsiteX12" fmla="*/ 220642 w 407530"/>
                <a:gd name="connsiteY12" fmla="*/ 100890 h 40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7530" h="401832">
                  <a:moveTo>
                    <a:pt x="220642" y="100890"/>
                  </a:moveTo>
                  <a:lnTo>
                    <a:pt x="220642" y="100890"/>
                  </a:lnTo>
                  <a:cubicBezTo>
                    <a:pt x="137331" y="29480"/>
                    <a:pt x="156265" y="19867"/>
                    <a:pt x="47022" y="19867"/>
                  </a:cubicBezTo>
                  <a:cubicBezTo>
                    <a:pt x="34821" y="19867"/>
                    <a:pt x="23873" y="27584"/>
                    <a:pt x="12298" y="31442"/>
                  </a:cubicBezTo>
                  <a:cubicBezTo>
                    <a:pt x="8440" y="58450"/>
                    <a:pt x="-2963" y="85433"/>
                    <a:pt x="723" y="112465"/>
                  </a:cubicBezTo>
                  <a:cubicBezTo>
                    <a:pt x="3219" y="130771"/>
                    <a:pt x="24804" y="275442"/>
                    <a:pt x="70171" y="320809"/>
                  </a:cubicBezTo>
                  <a:cubicBezTo>
                    <a:pt x="91479" y="342117"/>
                    <a:pt x="113780" y="363178"/>
                    <a:pt x="139620" y="378682"/>
                  </a:cubicBezTo>
                  <a:cubicBezTo>
                    <a:pt x="156676" y="388915"/>
                    <a:pt x="265713" y="401657"/>
                    <a:pt x="266941" y="401832"/>
                  </a:cubicBezTo>
                  <a:cubicBezTo>
                    <a:pt x="297807" y="390257"/>
                    <a:pt x="332111" y="385394"/>
                    <a:pt x="359539" y="367108"/>
                  </a:cubicBezTo>
                  <a:cubicBezTo>
                    <a:pt x="380095" y="353404"/>
                    <a:pt x="398738" y="332897"/>
                    <a:pt x="405837" y="309234"/>
                  </a:cubicBezTo>
                  <a:cubicBezTo>
                    <a:pt x="416495" y="273707"/>
                    <a:pt x="373916" y="217448"/>
                    <a:pt x="359539" y="193487"/>
                  </a:cubicBezTo>
                  <a:cubicBezTo>
                    <a:pt x="355681" y="135614"/>
                    <a:pt x="385711" y="63905"/>
                    <a:pt x="347964" y="19867"/>
                  </a:cubicBezTo>
                  <a:cubicBezTo>
                    <a:pt x="287702" y="-50438"/>
                    <a:pt x="241862" y="87386"/>
                    <a:pt x="220642" y="100890"/>
                  </a:cubicBezTo>
                  <a:close/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Block Arc 75">
            <a:extLst>
              <a:ext uri="{FF2B5EF4-FFF2-40B4-BE49-F238E27FC236}">
                <a16:creationId xmlns:a16="http://schemas.microsoft.com/office/drawing/2014/main" id="{9F16DE84-409A-3AD5-03BC-651E0117FF71}"/>
              </a:ext>
            </a:extLst>
          </p:cNvPr>
          <p:cNvSpPr/>
          <p:nvPr/>
        </p:nvSpPr>
        <p:spPr>
          <a:xfrm rot="5400000">
            <a:off x="2163976" y="1099918"/>
            <a:ext cx="441247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67A5AE4F-F3BE-F464-2946-EBC18E42AD8E}"/>
              </a:ext>
            </a:extLst>
          </p:cNvPr>
          <p:cNvSpPr/>
          <p:nvPr/>
        </p:nvSpPr>
        <p:spPr>
          <a:xfrm>
            <a:off x="2264166" y="1689492"/>
            <a:ext cx="407530" cy="40183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68F4E53-E8A3-80D2-F7E5-0E73B6CB695C}"/>
              </a:ext>
            </a:extLst>
          </p:cNvPr>
          <p:cNvSpPr/>
          <p:nvPr/>
        </p:nvSpPr>
        <p:spPr>
          <a:xfrm rot="5400000">
            <a:off x="2382039" y="303353"/>
            <a:ext cx="138896" cy="402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FB09497-4813-5390-3B7B-5F6733EA8D33}"/>
              </a:ext>
            </a:extLst>
          </p:cNvPr>
          <p:cNvSpPr txBox="1"/>
          <p:nvPr/>
        </p:nvSpPr>
        <p:spPr>
          <a:xfrm>
            <a:off x="310912" y="375389"/>
            <a:ext cx="251716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Ditch plug</a:t>
            </a:r>
          </a:p>
          <a:p>
            <a:r>
              <a:rPr lang="en-US" dirty="0"/>
              <a:t>Water control</a:t>
            </a:r>
          </a:p>
          <a:p>
            <a:endParaRPr lang="en-US" dirty="0"/>
          </a:p>
          <a:p>
            <a:r>
              <a:rPr lang="en-US" dirty="0"/>
              <a:t>Eyebrow berm</a:t>
            </a:r>
          </a:p>
          <a:p>
            <a:endParaRPr lang="en-US" dirty="0"/>
          </a:p>
          <a:p>
            <a:r>
              <a:rPr lang="en-US" dirty="0"/>
              <a:t>Scrape, spoil source</a:t>
            </a:r>
          </a:p>
        </p:txBody>
      </p:sp>
      <p:sp>
        <p:nvSpPr>
          <p:cNvPr id="92" name="Block Arc 91">
            <a:extLst>
              <a:ext uri="{FF2B5EF4-FFF2-40B4-BE49-F238E27FC236}">
                <a16:creationId xmlns:a16="http://schemas.microsoft.com/office/drawing/2014/main" id="{96CA013E-1093-C98D-881D-D31824D39C30}"/>
              </a:ext>
            </a:extLst>
          </p:cNvPr>
          <p:cNvSpPr/>
          <p:nvPr/>
        </p:nvSpPr>
        <p:spPr>
          <a:xfrm rot="10518248">
            <a:off x="5898664" y="6123580"/>
            <a:ext cx="394671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AF16B06-3555-EF68-6094-E7A3F24C38CC}"/>
              </a:ext>
            </a:extLst>
          </p:cNvPr>
          <p:cNvSpPr/>
          <p:nvPr/>
        </p:nvSpPr>
        <p:spPr>
          <a:xfrm>
            <a:off x="5946198" y="5993841"/>
            <a:ext cx="299601" cy="17185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F2C65494-F8B6-6792-F37B-C87132B50EB0}"/>
              </a:ext>
            </a:extLst>
          </p:cNvPr>
          <p:cNvSpPr/>
          <p:nvPr/>
        </p:nvSpPr>
        <p:spPr>
          <a:xfrm>
            <a:off x="7491998" y="2491692"/>
            <a:ext cx="299601" cy="17185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D1A7476-81DC-8920-B5E2-D21B6B0C40F6}"/>
              </a:ext>
            </a:extLst>
          </p:cNvPr>
          <p:cNvSpPr txBox="1"/>
          <p:nvPr/>
        </p:nvSpPr>
        <p:spPr>
          <a:xfrm>
            <a:off x="6739476" y="4161987"/>
            <a:ext cx="40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06208A4-B144-83EE-AEDE-4EF0D7AF8A02}"/>
              </a:ext>
            </a:extLst>
          </p:cNvPr>
          <p:cNvSpPr txBox="1"/>
          <p:nvPr/>
        </p:nvSpPr>
        <p:spPr>
          <a:xfrm>
            <a:off x="5801015" y="3956175"/>
            <a:ext cx="308659" cy="36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EFA8348-9F5F-A55A-E04E-D6A93D42D56C}"/>
              </a:ext>
            </a:extLst>
          </p:cNvPr>
          <p:cNvSpPr txBox="1"/>
          <p:nvPr/>
        </p:nvSpPr>
        <p:spPr>
          <a:xfrm>
            <a:off x="8290473" y="2091324"/>
            <a:ext cx="40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8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1AA3B5F-EAA8-FD2C-D6E7-BA127D0B5DDA}"/>
              </a:ext>
            </a:extLst>
          </p:cNvPr>
          <p:cNvSpPr txBox="1"/>
          <p:nvPr/>
        </p:nvSpPr>
        <p:spPr>
          <a:xfrm>
            <a:off x="7315064" y="2639129"/>
            <a:ext cx="40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07CCB88-769C-EF0D-F155-0B246E79AD47}"/>
              </a:ext>
            </a:extLst>
          </p:cNvPr>
          <p:cNvSpPr txBox="1"/>
          <p:nvPr/>
        </p:nvSpPr>
        <p:spPr>
          <a:xfrm>
            <a:off x="7149201" y="4203099"/>
            <a:ext cx="40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D0B5B10-3A8B-8267-8755-3F885821DAF3}"/>
              </a:ext>
            </a:extLst>
          </p:cNvPr>
          <p:cNvSpPr txBox="1"/>
          <p:nvPr/>
        </p:nvSpPr>
        <p:spPr>
          <a:xfrm>
            <a:off x="6556496" y="4912725"/>
            <a:ext cx="40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18" name="Block Arc 117">
            <a:extLst>
              <a:ext uri="{FF2B5EF4-FFF2-40B4-BE49-F238E27FC236}">
                <a16:creationId xmlns:a16="http://schemas.microsoft.com/office/drawing/2014/main" id="{D7A56D10-D26D-DB1F-EDBB-316C0FDD89FC}"/>
              </a:ext>
            </a:extLst>
          </p:cNvPr>
          <p:cNvSpPr/>
          <p:nvPr/>
        </p:nvSpPr>
        <p:spPr>
          <a:xfrm rot="10627311">
            <a:off x="7757259" y="3920506"/>
            <a:ext cx="337700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0FCBAA84-943F-633F-1964-E7E287E64003}"/>
              </a:ext>
            </a:extLst>
          </p:cNvPr>
          <p:cNvSpPr/>
          <p:nvPr/>
        </p:nvSpPr>
        <p:spPr>
          <a:xfrm>
            <a:off x="7798542" y="3855066"/>
            <a:ext cx="299601" cy="17185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7247AD9-1FF4-0B45-42AC-F1ACCF96D61E}"/>
              </a:ext>
            </a:extLst>
          </p:cNvPr>
          <p:cNvSpPr txBox="1"/>
          <p:nvPr/>
        </p:nvSpPr>
        <p:spPr>
          <a:xfrm>
            <a:off x="7761190" y="3918871"/>
            <a:ext cx="407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</a:p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1A1EE3B1-B130-CBB8-FF6A-AFC5A0856BF5}"/>
              </a:ext>
            </a:extLst>
          </p:cNvPr>
          <p:cNvSpPr/>
          <p:nvPr/>
        </p:nvSpPr>
        <p:spPr>
          <a:xfrm rot="363343">
            <a:off x="7017188" y="4381978"/>
            <a:ext cx="145896" cy="2500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A4FDFBDA-C0DA-1664-E81A-833D8B95BDCA}"/>
              </a:ext>
            </a:extLst>
          </p:cNvPr>
          <p:cNvSpPr/>
          <p:nvPr/>
        </p:nvSpPr>
        <p:spPr>
          <a:xfrm>
            <a:off x="6764265" y="3999719"/>
            <a:ext cx="299601" cy="17185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9C3932F2-4515-1532-D38D-E9606B4D49D9}"/>
              </a:ext>
            </a:extLst>
          </p:cNvPr>
          <p:cNvSpPr/>
          <p:nvPr/>
        </p:nvSpPr>
        <p:spPr>
          <a:xfrm>
            <a:off x="6742751" y="5433149"/>
            <a:ext cx="299601" cy="171852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Block Arc 27">
            <a:extLst>
              <a:ext uri="{FF2B5EF4-FFF2-40B4-BE49-F238E27FC236}">
                <a16:creationId xmlns:a16="http://schemas.microsoft.com/office/drawing/2014/main" id="{C04D1DA2-B3CC-7DE5-0402-4E3B3E022B89}"/>
              </a:ext>
            </a:extLst>
          </p:cNvPr>
          <p:cNvSpPr/>
          <p:nvPr/>
        </p:nvSpPr>
        <p:spPr>
          <a:xfrm rot="4865290">
            <a:off x="8959679" y="3197428"/>
            <a:ext cx="337700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Block Arc 28">
            <a:extLst>
              <a:ext uri="{FF2B5EF4-FFF2-40B4-BE49-F238E27FC236}">
                <a16:creationId xmlns:a16="http://schemas.microsoft.com/office/drawing/2014/main" id="{B2FAB708-AC5E-395F-A370-31BC7363100E}"/>
              </a:ext>
            </a:extLst>
          </p:cNvPr>
          <p:cNvSpPr/>
          <p:nvPr/>
        </p:nvSpPr>
        <p:spPr>
          <a:xfrm rot="5231127">
            <a:off x="8931546" y="2508684"/>
            <a:ext cx="337700" cy="434110"/>
          </a:xfrm>
          <a:prstGeom prst="blockArc">
            <a:avLst>
              <a:gd name="adj1" fmla="val 11930467"/>
              <a:gd name="adj2" fmla="val 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A0511A-BB5C-899C-FADA-21E048B0867F}"/>
              </a:ext>
            </a:extLst>
          </p:cNvPr>
          <p:cNvSpPr/>
          <p:nvPr/>
        </p:nvSpPr>
        <p:spPr>
          <a:xfrm rot="4103104">
            <a:off x="5254558" y="3192117"/>
            <a:ext cx="138896" cy="288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74376C-0110-FD9F-0085-CD4D11BA6BC1}"/>
              </a:ext>
            </a:extLst>
          </p:cNvPr>
          <p:cNvSpPr/>
          <p:nvPr/>
        </p:nvSpPr>
        <p:spPr>
          <a:xfrm rot="4103104">
            <a:off x="7026299" y="2393016"/>
            <a:ext cx="138896" cy="288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639542-72B9-0F62-0DA8-437C8A6648B5}"/>
              </a:ext>
            </a:extLst>
          </p:cNvPr>
          <p:cNvSpPr/>
          <p:nvPr/>
        </p:nvSpPr>
        <p:spPr>
          <a:xfrm rot="19872041">
            <a:off x="7867890" y="4768313"/>
            <a:ext cx="145896" cy="2500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6B7307-4846-E472-3B55-B643D034074A}"/>
              </a:ext>
            </a:extLst>
          </p:cNvPr>
          <p:cNvSpPr txBox="1"/>
          <p:nvPr/>
        </p:nvSpPr>
        <p:spPr>
          <a:xfrm>
            <a:off x="5345882" y="3358304"/>
            <a:ext cx="40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C07FDF-40AA-0E68-FDC1-EE6AE3E7CD8A}"/>
              </a:ext>
            </a:extLst>
          </p:cNvPr>
          <p:cNvSpPr txBox="1"/>
          <p:nvPr/>
        </p:nvSpPr>
        <p:spPr>
          <a:xfrm>
            <a:off x="7252515" y="2231107"/>
            <a:ext cx="40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BDB48E8-D1DE-A348-362F-88F3A3326E45}"/>
              </a:ext>
            </a:extLst>
          </p:cNvPr>
          <p:cNvSpPr txBox="1"/>
          <p:nvPr/>
        </p:nvSpPr>
        <p:spPr>
          <a:xfrm>
            <a:off x="7958894" y="4539251"/>
            <a:ext cx="407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  <a:p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540881-40FF-8A7F-5975-74A97D8F131F}"/>
              </a:ext>
            </a:extLst>
          </p:cNvPr>
          <p:cNvSpPr txBox="1"/>
          <p:nvPr/>
        </p:nvSpPr>
        <p:spPr>
          <a:xfrm>
            <a:off x="8636250" y="2559092"/>
            <a:ext cx="407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</a:p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E2F0F04-3662-CA32-D7A6-050C4DB44431}"/>
              </a:ext>
            </a:extLst>
          </p:cNvPr>
          <p:cNvSpPr txBox="1"/>
          <p:nvPr/>
        </p:nvSpPr>
        <p:spPr>
          <a:xfrm>
            <a:off x="8636250" y="3205423"/>
            <a:ext cx="40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4AB5D089-4C27-F709-C64F-8768800D5BEF}"/>
              </a:ext>
            </a:extLst>
          </p:cNvPr>
          <p:cNvSpPr/>
          <p:nvPr/>
        </p:nvSpPr>
        <p:spPr>
          <a:xfrm>
            <a:off x="8525788" y="2896580"/>
            <a:ext cx="299601" cy="375037"/>
          </a:xfrm>
          <a:custGeom>
            <a:avLst/>
            <a:gdLst>
              <a:gd name="connsiteX0" fmla="*/ 220642 w 407530"/>
              <a:gd name="connsiteY0" fmla="*/ 100890 h 401832"/>
              <a:gd name="connsiteX1" fmla="*/ 220642 w 407530"/>
              <a:gd name="connsiteY1" fmla="*/ 100890 h 401832"/>
              <a:gd name="connsiteX2" fmla="*/ 47022 w 407530"/>
              <a:gd name="connsiteY2" fmla="*/ 19867 h 401832"/>
              <a:gd name="connsiteX3" fmla="*/ 12298 w 407530"/>
              <a:gd name="connsiteY3" fmla="*/ 31442 h 401832"/>
              <a:gd name="connsiteX4" fmla="*/ 723 w 407530"/>
              <a:gd name="connsiteY4" fmla="*/ 112465 h 401832"/>
              <a:gd name="connsiteX5" fmla="*/ 70171 w 407530"/>
              <a:gd name="connsiteY5" fmla="*/ 320809 h 401832"/>
              <a:gd name="connsiteX6" fmla="*/ 139620 w 407530"/>
              <a:gd name="connsiteY6" fmla="*/ 378682 h 401832"/>
              <a:gd name="connsiteX7" fmla="*/ 266941 w 407530"/>
              <a:gd name="connsiteY7" fmla="*/ 401832 h 401832"/>
              <a:gd name="connsiteX8" fmla="*/ 359539 w 407530"/>
              <a:gd name="connsiteY8" fmla="*/ 367108 h 401832"/>
              <a:gd name="connsiteX9" fmla="*/ 405837 w 407530"/>
              <a:gd name="connsiteY9" fmla="*/ 309234 h 401832"/>
              <a:gd name="connsiteX10" fmla="*/ 359539 w 407530"/>
              <a:gd name="connsiteY10" fmla="*/ 193487 h 401832"/>
              <a:gd name="connsiteX11" fmla="*/ 347964 w 407530"/>
              <a:gd name="connsiteY11" fmla="*/ 19867 h 401832"/>
              <a:gd name="connsiteX12" fmla="*/ 220642 w 407530"/>
              <a:gd name="connsiteY12" fmla="*/ 100890 h 40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530" h="401832">
                <a:moveTo>
                  <a:pt x="220642" y="100890"/>
                </a:moveTo>
                <a:lnTo>
                  <a:pt x="220642" y="100890"/>
                </a:lnTo>
                <a:cubicBezTo>
                  <a:pt x="137331" y="29480"/>
                  <a:pt x="156265" y="19867"/>
                  <a:pt x="47022" y="19867"/>
                </a:cubicBezTo>
                <a:cubicBezTo>
                  <a:pt x="34821" y="19867"/>
                  <a:pt x="23873" y="27584"/>
                  <a:pt x="12298" y="31442"/>
                </a:cubicBezTo>
                <a:cubicBezTo>
                  <a:pt x="8440" y="58450"/>
                  <a:pt x="-2963" y="85433"/>
                  <a:pt x="723" y="112465"/>
                </a:cubicBezTo>
                <a:cubicBezTo>
                  <a:pt x="3219" y="130771"/>
                  <a:pt x="24804" y="275442"/>
                  <a:pt x="70171" y="320809"/>
                </a:cubicBezTo>
                <a:cubicBezTo>
                  <a:pt x="91479" y="342117"/>
                  <a:pt x="113780" y="363178"/>
                  <a:pt x="139620" y="378682"/>
                </a:cubicBezTo>
                <a:cubicBezTo>
                  <a:pt x="156676" y="388915"/>
                  <a:pt x="265713" y="401657"/>
                  <a:pt x="266941" y="401832"/>
                </a:cubicBezTo>
                <a:cubicBezTo>
                  <a:pt x="297807" y="390257"/>
                  <a:pt x="332111" y="385394"/>
                  <a:pt x="359539" y="367108"/>
                </a:cubicBezTo>
                <a:cubicBezTo>
                  <a:pt x="380095" y="353404"/>
                  <a:pt x="398738" y="332897"/>
                  <a:pt x="405837" y="309234"/>
                </a:cubicBezTo>
                <a:cubicBezTo>
                  <a:pt x="416495" y="273707"/>
                  <a:pt x="373916" y="217448"/>
                  <a:pt x="359539" y="193487"/>
                </a:cubicBezTo>
                <a:cubicBezTo>
                  <a:pt x="355681" y="135614"/>
                  <a:pt x="385711" y="63905"/>
                  <a:pt x="347964" y="19867"/>
                </a:cubicBezTo>
                <a:cubicBezTo>
                  <a:pt x="287702" y="-50438"/>
                  <a:pt x="241862" y="87386"/>
                  <a:pt x="220642" y="10089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9089E38-1284-A4E6-F1D9-165A7F3E4696}"/>
              </a:ext>
            </a:extLst>
          </p:cNvPr>
          <p:cNvSpPr/>
          <p:nvPr/>
        </p:nvSpPr>
        <p:spPr>
          <a:xfrm rot="5400000">
            <a:off x="2376440" y="676180"/>
            <a:ext cx="182980" cy="36933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D1C714-2CC0-9AC8-ED97-4C72486E9E58}"/>
              </a:ext>
            </a:extLst>
          </p:cNvPr>
          <p:cNvSpPr/>
          <p:nvPr/>
        </p:nvSpPr>
        <p:spPr>
          <a:xfrm rot="9611142">
            <a:off x="7067560" y="5083049"/>
            <a:ext cx="200773" cy="3980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0BBFF33-3C31-9DF3-4CAC-B905C057E3BB}"/>
              </a:ext>
            </a:extLst>
          </p:cNvPr>
          <p:cNvSpPr/>
          <p:nvPr/>
        </p:nvSpPr>
        <p:spPr>
          <a:xfrm rot="19816177">
            <a:off x="7078789" y="5172525"/>
            <a:ext cx="178315" cy="21906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B3990B-6C1A-A7F0-F2BC-C37BD1DBC3B8}"/>
              </a:ext>
            </a:extLst>
          </p:cNvPr>
          <p:cNvSpPr txBox="1"/>
          <p:nvPr/>
        </p:nvSpPr>
        <p:spPr>
          <a:xfrm rot="20403771">
            <a:off x="7286085" y="4963419"/>
            <a:ext cx="407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</a:p>
          <a:p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922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2EC873BC-2BB1-85F7-320E-3F83F5ECDB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" t="11815" r="21666" b="14768"/>
          <a:stretch/>
        </p:blipFill>
        <p:spPr>
          <a:xfrm>
            <a:off x="613460" y="381966"/>
            <a:ext cx="5933794" cy="4560424"/>
          </a:xfrm>
          <a:prstGeom prst="rect">
            <a:avLst/>
          </a:prstGeom>
        </p:spPr>
      </p:pic>
      <p:pic>
        <p:nvPicPr>
          <p:cNvPr id="6" name="Picture 5" descr="A picture containing outdoor, plant, tree&#10;&#10;Description automatically generated">
            <a:extLst>
              <a:ext uri="{FF2B5EF4-FFF2-40B4-BE49-F238E27FC236}">
                <a16:creationId xmlns:a16="http://schemas.microsoft.com/office/drawing/2014/main" id="{B6755F7E-84CB-1E07-FAFC-3BCB2437AE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5" t="13920" r="52405" b="21721"/>
          <a:stretch/>
        </p:blipFill>
        <p:spPr>
          <a:xfrm rot="5400000">
            <a:off x="7587790" y="-455632"/>
            <a:ext cx="2733331" cy="3988426"/>
          </a:xfrm>
          <a:prstGeom prst="rect">
            <a:avLst/>
          </a:prstGeom>
        </p:spPr>
      </p:pic>
      <p:pic>
        <p:nvPicPr>
          <p:cNvPr id="5" name="Picture 4" descr="A picture containing outdoor, grass, nature, hole&#10;&#10;Description automatically generated">
            <a:extLst>
              <a:ext uri="{FF2B5EF4-FFF2-40B4-BE49-F238E27FC236}">
                <a16:creationId xmlns:a16="http://schemas.microsoft.com/office/drawing/2014/main" id="{FE6F9D4D-6EF1-2D2D-F7EA-7A3C9D7F6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7297" y="4012505"/>
            <a:ext cx="2822110" cy="2116583"/>
          </a:xfrm>
          <a:prstGeom prst="rect">
            <a:avLst/>
          </a:prstGeom>
        </p:spPr>
      </p:pic>
      <p:pic>
        <p:nvPicPr>
          <p:cNvPr id="10" name="Picture 9" descr="A picture containing grass, outdoor, nature&#10;&#10;Description automatically generated">
            <a:extLst>
              <a:ext uri="{FF2B5EF4-FFF2-40B4-BE49-F238E27FC236}">
                <a16:creationId xmlns:a16="http://schemas.microsoft.com/office/drawing/2014/main" id="{5427650C-F579-3D04-014B-DF33473652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0" t="10633" r="6414" b="42363"/>
          <a:stretch/>
        </p:blipFill>
        <p:spPr>
          <a:xfrm>
            <a:off x="4051136" y="3252483"/>
            <a:ext cx="7836060" cy="3223551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40A1AFF5-32A4-367F-46AE-5F7A73EA3F85}"/>
              </a:ext>
            </a:extLst>
          </p:cNvPr>
          <p:cNvSpPr/>
          <p:nvPr/>
        </p:nvSpPr>
        <p:spPr>
          <a:xfrm rot="11506176">
            <a:off x="3194613" y="2905247"/>
            <a:ext cx="706055" cy="3472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36C43B-190D-9784-E4A5-AC8E8A1D9D98}"/>
              </a:ext>
            </a:extLst>
          </p:cNvPr>
          <p:cNvSpPr txBox="1"/>
          <p:nvPr/>
        </p:nvSpPr>
        <p:spPr>
          <a:xfrm>
            <a:off x="2754772" y="3266951"/>
            <a:ext cx="129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Beaver dam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B9558D9-645D-76FF-5FAE-4218850AC48E}"/>
              </a:ext>
            </a:extLst>
          </p:cNvPr>
          <p:cNvSpPr/>
          <p:nvPr/>
        </p:nvSpPr>
        <p:spPr>
          <a:xfrm>
            <a:off x="2826644" y="2154351"/>
            <a:ext cx="659757" cy="6134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FD862-63BD-C29F-56AC-F71968D8791E}"/>
              </a:ext>
            </a:extLst>
          </p:cNvPr>
          <p:cNvSpPr txBox="1"/>
          <p:nvPr/>
        </p:nvSpPr>
        <p:spPr>
          <a:xfrm>
            <a:off x="3060696" y="2013713"/>
            <a:ext cx="1985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Location of existing non-functioning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734460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70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Pfost</dc:creator>
  <cp:lastModifiedBy>Mark Pfost</cp:lastModifiedBy>
  <cp:revision>7</cp:revision>
  <dcterms:created xsi:type="dcterms:W3CDTF">2023-09-06T17:36:28Z</dcterms:created>
  <dcterms:modified xsi:type="dcterms:W3CDTF">2023-09-07T16:08:51Z</dcterms:modified>
</cp:coreProperties>
</file>